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6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ata6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5" r:id="rId2"/>
    <p:sldId id="276" r:id="rId3"/>
    <p:sldId id="277" r:id="rId4"/>
    <p:sldId id="278" r:id="rId5"/>
    <p:sldId id="282" r:id="rId6"/>
    <p:sldId id="280" r:id="rId7"/>
    <p:sldId id="281" r:id="rId8"/>
    <p:sldId id="262" r:id="rId9"/>
    <p:sldId id="263" r:id="rId10"/>
    <p:sldId id="264" r:id="rId11"/>
    <p:sldId id="268" r:id="rId12"/>
    <p:sldId id="267" r:id="rId13"/>
    <p:sldId id="269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4DCF3-0824-49DE-B2DF-BA286907086F}" v="78" dt="2025-11-28T02:43:56.9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810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gender Singh yadav" userId="15b75470d4176cc8" providerId="LiveId" clId="{A5A348F0-FA1F-4FD0-9097-35002A5857F7}"/>
    <pc:docChg chg="custSel delSld modSld">
      <pc:chgData name="Nagender Singh yadav" userId="15b75470d4176cc8" providerId="LiveId" clId="{A5A348F0-FA1F-4FD0-9097-35002A5857F7}" dt="2025-11-28T02:43:59.640" v="242" actId="20577"/>
      <pc:docMkLst>
        <pc:docMk/>
      </pc:docMkLst>
      <pc:sldChg chg="modSp mod">
        <pc:chgData name="Nagender Singh yadav" userId="15b75470d4176cc8" providerId="LiveId" clId="{A5A348F0-FA1F-4FD0-9097-35002A5857F7}" dt="2025-11-27T22:22:35.068" v="237" actId="20577"/>
        <pc:sldMkLst>
          <pc:docMk/>
          <pc:sldMk cId="3569846863" sldId="275"/>
        </pc:sldMkLst>
        <pc:spChg chg="mod">
          <ac:chgData name="Nagender Singh yadav" userId="15b75470d4176cc8" providerId="LiveId" clId="{A5A348F0-FA1F-4FD0-9097-35002A5857F7}" dt="2025-11-27T22:22:35.068" v="237" actId="20577"/>
          <ac:spMkLst>
            <pc:docMk/>
            <pc:sldMk cId="3569846863" sldId="275"/>
            <ac:spMk id="2" creationId="{839D38FA-F686-DD17-85A7-619363818B9F}"/>
          </ac:spMkLst>
        </pc:spChg>
      </pc:sldChg>
      <pc:sldChg chg="modSp mod">
        <pc:chgData name="Nagender Singh yadav" userId="15b75470d4176cc8" providerId="LiveId" clId="{A5A348F0-FA1F-4FD0-9097-35002A5857F7}" dt="2025-11-28T02:43:59.640" v="242" actId="20577"/>
        <pc:sldMkLst>
          <pc:docMk/>
          <pc:sldMk cId="175366904" sldId="276"/>
        </pc:sldMkLst>
        <pc:spChg chg="mod">
          <ac:chgData name="Nagender Singh yadav" userId="15b75470d4176cc8" providerId="LiveId" clId="{A5A348F0-FA1F-4FD0-9097-35002A5857F7}" dt="2025-11-27T22:05:45.250" v="89" actId="5793"/>
          <ac:spMkLst>
            <pc:docMk/>
            <pc:sldMk cId="175366904" sldId="276"/>
            <ac:spMk id="9" creationId="{878F23A0-8576-1934-A43A-6B5D307B27C6}"/>
          </ac:spMkLst>
        </pc:spChg>
        <pc:spChg chg="mod">
          <ac:chgData name="Nagender Singh yadav" userId="15b75470d4176cc8" providerId="LiveId" clId="{A5A348F0-FA1F-4FD0-9097-35002A5857F7}" dt="2025-11-27T22:24:42.970" v="240" actId="20577"/>
          <ac:spMkLst>
            <pc:docMk/>
            <pc:sldMk cId="175366904" sldId="276"/>
            <ac:spMk id="16" creationId="{739F730F-F055-64B0-FB84-33AEDC768344}"/>
          </ac:spMkLst>
        </pc:spChg>
        <pc:spChg chg="mod">
          <ac:chgData name="Nagender Singh yadav" userId="15b75470d4176cc8" providerId="LiveId" clId="{A5A348F0-FA1F-4FD0-9097-35002A5857F7}" dt="2025-11-27T22:18:43.622" v="220" actId="1076"/>
          <ac:spMkLst>
            <pc:docMk/>
            <pc:sldMk cId="175366904" sldId="276"/>
            <ac:spMk id="21" creationId="{16F64F74-69B3-C489-AEEF-BB686F01CA5E}"/>
          </ac:spMkLst>
        </pc:spChg>
        <pc:spChg chg="mod">
          <ac:chgData name="Nagender Singh yadav" userId="15b75470d4176cc8" providerId="LiveId" clId="{A5A348F0-FA1F-4FD0-9097-35002A5857F7}" dt="2025-11-27T22:06:06.503" v="92" actId="1076"/>
          <ac:spMkLst>
            <pc:docMk/>
            <pc:sldMk cId="175366904" sldId="276"/>
            <ac:spMk id="22" creationId="{C7FFF971-BB35-7E83-6BB0-F49E09B6C57D}"/>
          </ac:spMkLst>
        </pc:spChg>
        <pc:spChg chg="mod">
          <ac:chgData name="Nagender Singh yadav" userId="15b75470d4176cc8" providerId="LiveId" clId="{A5A348F0-FA1F-4FD0-9097-35002A5857F7}" dt="2025-11-28T02:43:59.640" v="242" actId="20577"/>
          <ac:spMkLst>
            <pc:docMk/>
            <pc:sldMk cId="175366904" sldId="276"/>
            <ac:spMk id="28" creationId="{4C537FEB-AC0E-5A2C-EE4E-5CA05E7F5A8A}"/>
          </ac:spMkLst>
        </pc:spChg>
        <pc:cxnChg chg="mod">
          <ac:chgData name="Nagender Singh yadav" userId="15b75470d4176cc8" providerId="LiveId" clId="{A5A348F0-FA1F-4FD0-9097-35002A5857F7}" dt="2025-11-27T22:06:14.227" v="93" actId="1076"/>
          <ac:cxnSpMkLst>
            <pc:docMk/>
            <pc:sldMk cId="175366904" sldId="276"/>
            <ac:cxnSpMk id="26" creationId="{3B13D612-A68A-3991-39E8-A5B82C35F8BB}"/>
          </ac:cxnSpMkLst>
        </pc:cxnChg>
      </pc:sldChg>
      <pc:sldChg chg="delSp modSp del mod">
        <pc:chgData name="Nagender Singh yadav" userId="15b75470d4176cc8" providerId="LiveId" clId="{A5A348F0-FA1F-4FD0-9097-35002A5857F7}" dt="2025-11-27T22:00:51.808" v="5" actId="2696"/>
        <pc:sldMkLst>
          <pc:docMk/>
          <pc:sldMk cId="680346977" sldId="279"/>
        </pc:sldMkLst>
        <pc:spChg chg="mod">
          <ac:chgData name="Nagender Singh yadav" userId="15b75470d4176cc8" providerId="LiveId" clId="{A5A348F0-FA1F-4FD0-9097-35002A5857F7}" dt="2025-11-27T22:00:43.119" v="4" actId="1076"/>
          <ac:spMkLst>
            <pc:docMk/>
            <pc:sldMk cId="680346977" sldId="279"/>
            <ac:spMk id="7" creationId="{537E1370-5D45-8776-1EE3-94A8849BABA5}"/>
          </ac:spMkLst>
        </pc:spChg>
        <pc:picChg chg="del">
          <ac:chgData name="Nagender Singh yadav" userId="15b75470d4176cc8" providerId="LiveId" clId="{A5A348F0-FA1F-4FD0-9097-35002A5857F7}" dt="2025-11-27T22:00:28.532" v="1" actId="478"/>
          <ac:picMkLst>
            <pc:docMk/>
            <pc:sldMk cId="680346977" sldId="279"/>
            <ac:picMk id="4" creationId="{515949DA-00EE-261D-CB3E-CC008F7ACA8F}"/>
          </ac:picMkLst>
        </pc:picChg>
        <pc:picChg chg="del">
          <ac:chgData name="Nagender Singh yadav" userId="15b75470d4176cc8" providerId="LiveId" clId="{A5A348F0-FA1F-4FD0-9097-35002A5857F7}" dt="2025-11-27T22:00:26.114" v="0" actId="478"/>
          <ac:picMkLst>
            <pc:docMk/>
            <pc:sldMk cId="680346977" sldId="279"/>
            <ac:picMk id="5" creationId="{11CE7D9D-6B20-746C-CFBA-0D2A5D44AB0F}"/>
          </ac:picMkLst>
        </pc:picChg>
      </pc:sldChg>
      <pc:sldChg chg="delSp modSp mod">
        <pc:chgData name="Nagender Singh yadav" userId="15b75470d4176cc8" providerId="LiveId" clId="{A5A348F0-FA1F-4FD0-9097-35002A5857F7}" dt="2025-11-27T22:15:14.611" v="194" actId="1076"/>
        <pc:sldMkLst>
          <pc:docMk/>
          <pc:sldMk cId="985990590" sldId="280"/>
        </pc:sldMkLst>
        <pc:spChg chg="mod">
          <ac:chgData name="Nagender Singh yadav" userId="15b75470d4176cc8" providerId="LiveId" clId="{A5A348F0-FA1F-4FD0-9097-35002A5857F7}" dt="2025-11-27T22:15:14.611" v="194" actId="1076"/>
          <ac:spMkLst>
            <pc:docMk/>
            <pc:sldMk cId="985990590" sldId="280"/>
            <ac:spMk id="2" creationId="{6FAAC1CD-602E-335D-F409-F0F69BFB514A}"/>
          </ac:spMkLst>
        </pc:spChg>
        <pc:spChg chg="mod">
          <ac:chgData name="Nagender Singh yadav" userId="15b75470d4176cc8" providerId="LiveId" clId="{A5A348F0-FA1F-4FD0-9097-35002A5857F7}" dt="2025-11-27T22:15:07.604" v="193" actId="14100"/>
          <ac:spMkLst>
            <pc:docMk/>
            <pc:sldMk cId="985990590" sldId="280"/>
            <ac:spMk id="3" creationId="{FD0AE113-ABD8-9FD2-D616-0B534FCC9BF1}"/>
          </ac:spMkLst>
        </pc:spChg>
        <pc:picChg chg="del">
          <ac:chgData name="Nagender Singh yadav" userId="15b75470d4176cc8" providerId="LiveId" clId="{A5A348F0-FA1F-4FD0-9097-35002A5857F7}" dt="2025-11-27T22:14:50.402" v="189" actId="478"/>
          <ac:picMkLst>
            <pc:docMk/>
            <pc:sldMk cId="985990590" sldId="280"/>
            <ac:picMk id="4" creationId="{9A71641A-A303-8845-ECC2-5AC116F7236A}"/>
          </ac:picMkLst>
        </pc:picChg>
        <pc:picChg chg="del">
          <ac:chgData name="Nagender Singh yadav" userId="15b75470d4176cc8" providerId="LiveId" clId="{A5A348F0-FA1F-4FD0-9097-35002A5857F7}" dt="2025-11-27T22:14:48.005" v="188" actId="478"/>
          <ac:picMkLst>
            <pc:docMk/>
            <pc:sldMk cId="985990590" sldId="280"/>
            <ac:picMk id="5" creationId="{D140C8AA-50B9-787B-1F84-41B10BFF687F}"/>
          </ac:picMkLst>
        </pc:picChg>
      </pc:sldChg>
      <pc:sldChg chg="delSp modSp mod">
        <pc:chgData name="Nagender Singh yadav" userId="15b75470d4176cc8" providerId="LiveId" clId="{A5A348F0-FA1F-4FD0-9097-35002A5857F7}" dt="2025-11-27T22:16:45.457" v="202" actId="1076"/>
        <pc:sldMkLst>
          <pc:docMk/>
          <pc:sldMk cId="793063993" sldId="281"/>
        </pc:sldMkLst>
        <pc:spChg chg="mod">
          <ac:chgData name="Nagender Singh yadav" userId="15b75470d4176cc8" providerId="LiveId" clId="{A5A348F0-FA1F-4FD0-9097-35002A5857F7}" dt="2025-11-27T22:16:45.457" v="202" actId="1076"/>
          <ac:spMkLst>
            <pc:docMk/>
            <pc:sldMk cId="793063993" sldId="281"/>
            <ac:spMk id="7" creationId="{4569BECA-AE27-C67D-36B3-D8E3EEF0BDB7}"/>
          </ac:spMkLst>
        </pc:spChg>
        <pc:picChg chg="mod">
          <ac:chgData name="Nagender Singh yadav" userId="15b75470d4176cc8" providerId="LiveId" clId="{A5A348F0-FA1F-4FD0-9097-35002A5857F7}" dt="2025-11-27T22:15:41.383" v="200" actId="14100"/>
          <ac:picMkLst>
            <pc:docMk/>
            <pc:sldMk cId="793063993" sldId="281"/>
            <ac:picMk id="4" creationId="{0D525839-C163-0A21-3E56-129B999C202C}"/>
          </ac:picMkLst>
        </pc:picChg>
        <pc:picChg chg="del">
          <ac:chgData name="Nagender Singh yadav" userId="15b75470d4176cc8" providerId="LiveId" clId="{A5A348F0-FA1F-4FD0-9097-35002A5857F7}" dt="2025-11-27T22:15:21.701" v="196" actId="478"/>
          <ac:picMkLst>
            <pc:docMk/>
            <pc:sldMk cId="793063993" sldId="281"/>
            <ac:picMk id="6" creationId="{F36C3404-0C62-96CB-639F-13CA7C900E91}"/>
          </ac:picMkLst>
        </pc:picChg>
        <pc:picChg chg="del">
          <ac:chgData name="Nagender Singh yadav" userId="15b75470d4176cc8" providerId="LiveId" clId="{A5A348F0-FA1F-4FD0-9097-35002A5857F7}" dt="2025-11-27T22:15:19.710" v="195" actId="478"/>
          <ac:picMkLst>
            <pc:docMk/>
            <pc:sldMk cId="793063993" sldId="281"/>
            <ac:picMk id="8" creationId="{A8BB8767-A569-5FAD-67EC-45EFB009CAB2}"/>
          </ac:picMkLst>
        </pc:picChg>
      </pc:sldChg>
      <pc:sldChg chg="addSp delSp modSp mod">
        <pc:chgData name="Nagender Singh yadav" userId="15b75470d4176cc8" providerId="LiveId" clId="{A5A348F0-FA1F-4FD0-9097-35002A5857F7}" dt="2025-11-27T22:24:27.113" v="239" actId="20577"/>
        <pc:sldMkLst>
          <pc:docMk/>
          <pc:sldMk cId="3233473831" sldId="282"/>
        </pc:sldMkLst>
        <pc:spChg chg="mod">
          <ac:chgData name="Nagender Singh yadav" userId="15b75470d4176cc8" providerId="LiveId" clId="{A5A348F0-FA1F-4FD0-9097-35002A5857F7}" dt="2025-11-27T22:20:46.399" v="223" actId="20577"/>
          <ac:spMkLst>
            <pc:docMk/>
            <pc:sldMk cId="3233473831" sldId="282"/>
            <ac:spMk id="19" creationId="{FF4700B1-C555-A411-FE5A-653E2D803B74}"/>
          </ac:spMkLst>
        </pc:spChg>
        <pc:graphicFrameChg chg="mod modGraphic">
          <ac:chgData name="Nagender Singh yadav" userId="15b75470d4176cc8" providerId="LiveId" clId="{A5A348F0-FA1F-4FD0-9097-35002A5857F7}" dt="2025-11-27T22:24:27.113" v="239" actId="20577"/>
          <ac:graphicFrameMkLst>
            <pc:docMk/>
            <pc:sldMk cId="3233473831" sldId="282"/>
            <ac:graphicFrameMk id="14" creationId="{A0BCF393-E6C5-6535-6E3B-1A31F70E6238}"/>
          </ac:graphicFrameMkLst>
        </pc:graphicFrameChg>
        <pc:picChg chg="add mod modCrop">
          <ac:chgData name="Nagender Singh yadav" userId="15b75470d4176cc8" providerId="LiveId" clId="{A5A348F0-FA1F-4FD0-9097-35002A5857F7}" dt="2025-11-27T22:21:07.244" v="225" actId="14100"/>
          <ac:picMkLst>
            <pc:docMk/>
            <pc:sldMk cId="3233473831" sldId="282"/>
            <ac:picMk id="4" creationId="{43FF2E04-A71D-EC13-2E9C-B2FD97A537BF}"/>
          </ac:picMkLst>
        </pc:picChg>
        <pc:picChg chg="add del mod">
          <ac:chgData name="Nagender Singh yadav" userId="15b75470d4176cc8" providerId="LiveId" clId="{A5A348F0-FA1F-4FD0-9097-35002A5857F7}" dt="2025-11-27T22:11:26.016" v="175" actId="478"/>
          <ac:picMkLst>
            <pc:docMk/>
            <pc:sldMk cId="3233473831" sldId="282"/>
            <ac:picMk id="6" creationId="{7B92510A-C0BD-4036-CDCF-79C23FC08FA3}"/>
          </ac:picMkLst>
        </pc:picChg>
        <pc:picChg chg="add mod ord">
          <ac:chgData name="Nagender Singh yadav" userId="15b75470d4176cc8" providerId="LiveId" clId="{A5A348F0-FA1F-4FD0-9097-35002A5857F7}" dt="2025-11-27T22:14:22.714" v="187" actId="14100"/>
          <ac:picMkLst>
            <pc:docMk/>
            <pc:sldMk cId="3233473831" sldId="282"/>
            <ac:picMk id="8" creationId="{6E370089-5628-3EAF-0571-2F290D6406D2}"/>
          </ac:picMkLst>
        </pc:picChg>
        <pc:picChg chg="del">
          <ac:chgData name="Nagender Singh yadav" userId="15b75470d4176cc8" providerId="LiveId" clId="{A5A348F0-FA1F-4FD0-9097-35002A5857F7}" dt="2025-11-27T22:10:30.393" v="166" actId="478"/>
          <ac:picMkLst>
            <pc:docMk/>
            <pc:sldMk cId="3233473831" sldId="282"/>
            <ac:picMk id="16" creationId="{7A946CB5-C107-A2F8-9C11-4B9D0E47D99D}"/>
          </ac:picMkLst>
        </pc:picChg>
        <pc:picChg chg="del">
          <ac:chgData name="Nagender Singh yadav" userId="15b75470d4176cc8" providerId="LiveId" clId="{A5A348F0-FA1F-4FD0-9097-35002A5857F7}" dt="2025-11-27T22:08:51.737" v="153" actId="478"/>
          <ac:picMkLst>
            <pc:docMk/>
            <pc:sldMk cId="3233473831" sldId="282"/>
            <ac:picMk id="18" creationId="{23D00AE6-5902-6BE2-B581-915F6B049A23}"/>
          </ac:picMkLst>
        </pc:picChg>
      </pc:sldChg>
    </pc:docChg>
  </pc:docChgLst>
</pc:chgInfo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image" Target="../media/image7.png"/><Relationship Id="rId6" Type="http://schemas.openxmlformats.org/officeDocument/2006/relationships/image" Target="../media/image23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png"/></Relationships>
</file>

<file path=ppt/diagrams/_rels/data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7.png"/><Relationship Id="rId6" Type="http://schemas.openxmlformats.org/officeDocument/2006/relationships/image" Target="../media/image25.jp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8.pn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image" Target="../media/image13.jpe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image" Target="../media/image23.png"/><Relationship Id="rId6" Type="http://schemas.openxmlformats.org/officeDocument/2006/relationships/image" Target="../media/image25.jp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A1FDB3-D377-460B-B7EA-23BB3FAAE6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IN"/>
        </a:p>
      </dgm:t>
    </dgm:pt>
    <dgm:pt modelId="{42C8A0A9-7062-4DD6-AE54-D3DD548A8A97}" type="pres">
      <dgm:prSet presAssocID="{63A1FDB3-D377-460B-B7EA-23BB3FAAE6FE}" presName="Name0" presStyleCnt="0">
        <dgm:presLayoutVars>
          <dgm:dir/>
          <dgm:resizeHandles val="exact"/>
        </dgm:presLayoutVars>
      </dgm:prSet>
      <dgm:spPr/>
    </dgm:pt>
  </dgm:ptLst>
  <dgm:cxnLst>
    <dgm:cxn modelId="{F2C5D97F-B4A0-49D8-94D7-FF54DBF0A6F7}" type="presOf" srcId="{63A1FDB3-D377-460B-B7EA-23BB3FAAE6FE}" destId="{42C8A0A9-7062-4DD6-AE54-D3DD548A8A97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3A1FDB3-D377-460B-B7EA-23BB3FAAE6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IN"/>
        </a:p>
      </dgm:t>
    </dgm:pt>
    <dgm:pt modelId="{42C8A0A9-7062-4DD6-AE54-D3DD548A8A97}" type="pres">
      <dgm:prSet presAssocID="{63A1FDB3-D377-460B-B7EA-23BB3FAAE6FE}" presName="Name0" presStyleCnt="0">
        <dgm:presLayoutVars>
          <dgm:dir/>
          <dgm:resizeHandles val="exact"/>
        </dgm:presLayoutVars>
      </dgm:prSet>
      <dgm:spPr/>
    </dgm:pt>
  </dgm:ptLst>
  <dgm:cxnLst>
    <dgm:cxn modelId="{F2C5D97F-B4A0-49D8-94D7-FF54DBF0A6F7}" type="presOf" srcId="{63A1FDB3-D377-460B-B7EA-23BB3FAAE6FE}" destId="{42C8A0A9-7062-4DD6-AE54-D3DD548A8A97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77358A-97CD-4636-BD71-B8470B96735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7F4757C-5748-44B6-A0C4-1ECD02466FE4}">
      <dgm:prSet phldrT="[Text]" phldr="0"/>
      <dgm:spPr>
        <a:blipFill dpi="0" rotWithShape="0">
          <a:blip xmlns:r="http://schemas.openxmlformats.org/officeDocument/2006/relationships" r:embed="rId1"/>
          <a:srcRect/>
          <a:stretch>
            <a:fillRect l="-26647" t="2590" r="-26647" b="2590"/>
          </a:stretch>
        </a:blipFill>
      </dgm:spPr>
      <dgm:t>
        <a:bodyPr/>
        <a:lstStyle/>
        <a:p>
          <a:endParaRPr lang="en-IN" dirty="0"/>
        </a:p>
      </dgm:t>
    </dgm:pt>
    <dgm:pt modelId="{5AB43E85-A722-4948-830F-97F9B8C6D2F1}" type="parTrans" cxnId="{169A09E3-DE92-43E2-B5E3-E836319C9E83}">
      <dgm:prSet/>
      <dgm:spPr/>
      <dgm:t>
        <a:bodyPr/>
        <a:lstStyle/>
        <a:p>
          <a:endParaRPr lang="en-IN"/>
        </a:p>
      </dgm:t>
    </dgm:pt>
    <dgm:pt modelId="{74351737-9CA5-4323-A4EC-5A2B48A4E941}" type="sibTrans" cxnId="{169A09E3-DE92-43E2-B5E3-E836319C9E83}">
      <dgm:prSet/>
      <dgm:spPr/>
      <dgm:t>
        <a:bodyPr/>
        <a:lstStyle/>
        <a:p>
          <a:endParaRPr lang="en-IN"/>
        </a:p>
      </dgm:t>
    </dgm:pt>
    <dgm:pt modelId="{D15FA43D-B3A0-49C5-9D60-5DC41743F078}">
      <dgm:prSet phldrT="[Text]" phldr="0"/>
      <dgm:spPr>
        <a:blipFill rotWithShape="0">
          <a:blip xmlns:r="http://schemas.openxmlformats.org/officeDocument/2006/relationships" r:embed="rId2"/>
          <a:srcRect/>
          <a:stretch>
            <a:fillRect l="-25000" r="-25000"/>
          </a:stretch>
        </a:blipFill>
      </dgm:spPr>
      <dgm:t>
        <a:bodyPr/>
        <a:lstStyle/>
        <a:p>
          <a:r>
            <a:rPr lang="en-US" dirty="0"/>
            <a:t> </a:t>
          </a:r>
          <a:endParaRPr lang="en-IN" dirty="0"/>
        </a:p>
      </dgm:t>
    </dgm:pt>
    <dgm:pt modelId="{4368CC76-06F9-433C-8D28-BD565DBC4663}" type="parTrans" cxnId="{01AE3AD4-9057-4034-8BC2-09737DB49B89}">
      <dgm:prSet/>
      <dgm:spPr/>
      <dgm:t>
        <a:bodyPr/>
        <a:lstStyle/>
        <a:p>
          <a:endParaRPr lang="en-IN"/>
        </a:p>
      </dgm:t>
    </dgm:pt>
    <dgm:pt modelId="{4B1BF6EC-E159-486F-9951-36BDA5438C9C}" type="sibTrans" cxnId="{01AE3AD4-9057-4034-8BC2-09737DB49B89}">
      <dgm:prSet/>
      <dgm:spPr/>
      <dgm:t>
        <a:bodyPr/>
        <a:lstStyle/>
        <a:p>
          <a:endParaRPr lang="en-IN"/>
        </a:p>
      </dgm:t>
    </dgm:pt>
    <dgm:pt modelId="{F0ADBE15-5D19-43F4-AE11-17DF9B9B376B}">
      <dgm:prSet/>
      <dgm:spPr>
        <a:blipFill rotWithShape="0">
          <a:blip xmlns:r="http://schemas.openxmlformats.org/officeDocument/2006/relationships" r:embed="rId3"/>
          <a:srcRect/>
          <a:stretch>
            <a:fillRect t="-17000" b="-17000"/>
          </a:stretch>
        </a:blipFill>
      </dgm:spPr>
      <dgm:t>
        <a:bodyPr/>
        <a:lstStyle/>
        <a:p>
          <a:endParaRPr lang="en-IN"/>
        </a:p>
      </dgm:t>
    </dgm:pt>
    <dgm:pt modelId="{F3C70B2D-023C-4F59-AD01-0A312B10E4C5}" type="parTrans" cxnId="{17A7B291-3DAA-41B4-9A8C-E43B3F350319}">
      <dgm:prSet/>
      <dgm:spPr/>
      <dgm:t>
        <a:bodyPr/>
        <a:lstStyle/>
        <a:p>
          <a:endParaRPr lang="en-IN"/>
        </a:p>
      </dgm:t>
    </dgm:pt>
    <dgm:pt modelId="{B14A0AC7-5BDC-4E2B-9018-E8C53F6697A3}" type="sibTrans" cxnId="{17A7B291-3DAA-41B4-9A8C-E43B3F350319}">
      <dgm:prSet/>
      <dgm:spPr/>
      <dgm:t>
        <a:bodyPr/>
        <a:lstStyle/>
        <a:p>
          <a:endParaRPr lang="en-IN"/>
        </a:p>
      </dgm:t>
    </dgm:pt>
    <dgm:pt modelId="{A9749CD1-A685-4DF5-9655-38F7DCA2B7D3}">
      <dgm:prSet/>
      <dgm:spPr>
        <a:blipFill dpi="0" rotWithShape="0">
          <a:blip xmlns:r="http://schemas.openxmlformats.org/officeDocument/2006/relationships" r:embed="rId4"/>
          <a:srcRect/>
          <a:stretch>
            <a:fillRect l="15233" t="-1362" r="15233" b="-1362"/>
          </a:stretch>
        </a:blipFill>
      </dgm:spPr>
      <dgm:t>
        <a:bodyPr anchor="b" anchorCtr="0"/>
        <a:lstStyle/>
        <a:p>
          <a:endParaRPr lang="en-IN"/>
        </a:p>
      </dgm:t>
    </dgm:pt>
    <dgm:pt modelId="{88E9B41F-3C11-40A9-A740-16BFDC8B429C}" type="parTrans" cxnId="{CE0CBF44-A113-4805-98D3-64E7FE5E992F}">
      <dgm:prSet/>
      <dgm:spPr/>
      <dgm:t>
        <a:bodyPr/>
        <a:lstStyle/>
        <a:p>
          <a:endParaRPr lang="en-IN"/>
        </a:p>
      </dgm:t>
    </dgm:pt>
    <dgm:pt modelId="{83B954AB-9B18-4C55-B225-1CB6B520EB74}" type="sibTrans" cxnId="{CE0CBF44-A113-4805-98D3-64E7FE5E992F}">
      <dgm:prSet/>
      <dgm:spPr/>
      <dgm:t>
        <a:bodyPr/>
        <a:lstStyle/>
        <a:p>
          <a:endParaRPr lang="en-IN"/>
        </a:p>
      </dgm:t>
    </dgm:pt>
    <dgm:pt modelId="{EB47AD5A-ECA6-4797-8E16-7EFD4088D66C}">
      <dgm:prSet/>
      <dgm:spPr>
        <a:blipFill dpi="0" rotWithShape="0">
          <a:blip xmlns:r="http://schemas.openxmlformats.org/officeDocument/2006/relationships" r:embed="rId5"/>
          <a:srcRect/>
          <a:stretch>
            <a:fillRect l="7330" t="1273" r="7330" b="1273"/>
          </a:stretch>
        </a:blipFill>
      </dgm:spPr>
      <dgm:t>
        <a:bodyPr/>
        <a:lstStyle/>
        <a:p>
          <a:endParaRPr lang="en-IN"/>
        </a:p>
      </dgm:t>
    </dgm:pt>
    <dgm:pt modelId="{A2EA3F03-98EF-49CC-899C-2B9FD1CF653D}" type="parTrans" cxnId="{0AE14C6A-ED8C-4E85-8067-E97F8A12D017}">
      <dgm:prSet/>
      <dgm:spPr/>
      <dgm:t>
        <a:bodyPr/>
        <a:lstStyle/>
        <a:p>
          <a:endParaRPr lang="en-IN"/>
        </a:p>
      </dgm:t>
    </dgm:pt>
    <dgm:pt modelId="{422BAE5D-1FBF-4B4A-ACDC-AE3CA487C457}" type="sibTrans" cxnId="{0AE14C6A-ED8C-4E85-8067-E97F8A12D017}">
      <dgm:prSet/>
      <dgm:spPr/>
      <dgm:t>
        <a:bodyPr/>
        <a:lstStyle/>
        <a:p>
          <a:endParaRPr lang="en-IN"/>
        </a:p>
      </dgm:t>
    </dgm:pt>
    <dgm:pt modelId="{8B26D325-C7FA-433C-9841-27938A224EED}">
      <dgm:prSet phldrT="[Text]" phldr="0"/>
      <dgm:spPr>
        <a:blipFill rotWithShape="0">
          <a:blip xmlns:r="http://schemas.openxmlformats.org/officeDocument/2006/relationships" r:embed="rId6"/>
          <a:srcRect/>
          <a:stretch>
            <a:fillRect l="-6000" r="-6000"/>
          </a:stretch>
        </a:blipFill>
      </dgm:spPr>
      <dgm:t>
        <a:bodyPr/>
        <a:lstStyle/>
        <a:p>
          <a:endParaRPr lang="en-IN" dirty="0">
            <a:solidFill>
              <a:schemeClr val="tx1"/>
            </a:solidFill>
          </a:endParaRPr>
        </a:p>
      </dgm:t>
    </dgm:pt>
    <dgm:pt modelId="{9465080F-9E47-4321-B4D8-33B25BA8E9ED}" type="sibTrans" cxnId="{DFC4DB13-ED3B-4842-A7D8-8CF767B66176}">
      <dgm:prSet/>
      <dgm:spPr/>
      <dgm:t>
        <a:bodyPr/>
        <a:lstStyle/>
        <a:p>
          <a:endParaRPr lang="en-IN"/>
        </a:p>
      </dgm:t>
    </dgm:pt>
    <dgm:pt modelId="{BCBE9C57-9790-4839-880D-7110657FCD0E}" type="parTrans" cxnId="{DFC4DB13-ED3B-4842-A7D8-8CF767B66176}">
      <dgm:prSet/>
      <dgm:spPr/>
      <dgm:t>
        <a:bodyPr/>
        <a:lstStyle/>
        <a:p>
          <a:endParaRPr lang="en-IN"/>
        </a:p>
      </dgm:t>
    </dgm:pt>
    <dgm:pt modelId="{B05C11FC-BA7E-4B94-9C45-1C930EEF637E}" type="pres">
      <dgm:prSet presAssocID="{9C77358A-97CD-4636-BD71-B8470B967350}" presName="diagram" presStyleCnt="0">
        <dgm:presLayoutVars>
          <dgm:dir/>
          <dgm:resizeHandles val="exact"/>
        </dgm:presLayoutVars>
      </dgm:prSet>
      <dgm:spPr/>
    </dgm:pt>
    <dgm:pt modelId="{5FB7F334-2B94-4D28-95AE-1E4EDC6EDAC4}" type="pres">
      <dgm:prSet presAssocID="{8B26D325-C7FA-433C-9841-27938A224EED}" presName="node" presStyleLbl="node1" presStyleIdx="0" presStyleCnt="6" custLinFactNeighborX="-335" custLinFactNeighborY="-5033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7"/>
          <a:srcRect/>
          <a:stretch>
            <a:fillRect l="-6000" r="-6000"/>
          </a:stretch>
        </a:blipFill>
      </dgm:spPr>
    </dgm:pt>
    <dgm:pt modelId="{B7893AE9-18B8-47C9-93DD-9F2F15310D38}" type="pres">
      <dgm:prSet presAssocID="{9465080F-9E47-4321-B4D8-33B25BA8E9ED}" presName="sibTrans" presStyleLbl="sibTrans2D1" presStyleIdx="0" presStyleCnt="5"/>
      <dgm:spPr/>
    </dgm:pt>
    <dgm:pt modelId="{7653EE8C-E8E6-4228-9589-28FDD7008972}" type="pres">
      <dgm:prSet presAssocID="{9465080F-9E47-4321-B4D8-33B25BA8E9ED}" presName="connectorText" presStyleLbl="sibTrans2D1" presStyleIdx="0" presStyleCnt="5"/>
      <dgm:spPr/>
    </dgm:pt>
    <dgm:pt modelId="{A2C82008-D4BC-4D00-ACB5-ECCB93DD78C4}" type="pres">
      <dgm:prSet presAssocID="{97F4757C-5748-44B6-A0C4-1ECD02466FE4}" presName="node" presStyleLbl="node1" presStyleIdx="1" presStyleCnt="6" custLinFactNeighborX="3680" custLinFactNeighborY="-50334">
        <dgm:presLayoutVars>
          <dgm:bulletEnabled val="1"/>
        </dgm:presLayoutVars>
      </dgm:prSet>
      <dgm:spPr>
        <a:blipFill dpi="0" rotWithShape="0">
          <a:blip xmlns:r="http://schemas.openxmlformats.org/officeDocument/2006/relationships" r:embed="rId8"/>
          <a:srcRect/>
          <a:stretch>
            <a:fillRect l="-26647" t="2590" r="-26647" b="2590"/>
          </a:stretch>
        </a:blipFill>
      </dgm:spPr>
    </dgm:pt>
    <dgm:pt modelId="{04EDC794-3015-45D2-B53F-02A8EB97AD5B}" type="pres">
      <dgm:prSet presAssocID="{74351737-9CA5-4323-A4EC-5A2B48A4E941}" presName="sibTrans" presStyleLbl="sibTrans2D1" presStyleIdx="1" presStyleCnt="5"/>
      <dgm:spPr/>
    </dgm:pt>
    <dgm:pt modelId="{7A4D5EE1-A345-41F3-A6CD-FDC4E64B16FD}" type="pres">
      <dgm:prSet presAssocID="{74351737-9CA5-4323-A4EC-5A2B48A4E941}" presName="connectorText" presStyleLbl="sibTrans2D1" presStyleIdx="1" presStyleCnt="5"/>
      <dgm:spPr/>
    </dgm:pt>
    <dgm:pt modelId="{4A4C4990-9E94-4AFD-9CC4-16F2AE7EA300}" type="pres">
      <dgm:prSet presAssocID="{D15FA43D-B3A0-49C5-9D60-5DC41743F078}" presName="node" presStyleLbl="node1" presStyleIdx="2" presStyleCnt="6" custLinFactY="-66854" custLinFactNeighborX="46377" custLinFactNeighborY="-100000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9"/>
          <a:srcRect/>
          <a:stretch>
            <a:fillRect l="-25000" r="-25000"/>
          </a:stretch>
        </a:blipFill>
      </dgm:spPr>
    </dgm:pt>
    <dgm:pt modelId="{1614AD1B-0D93-40F0-8DBB-57ABAC612FA3}" type="pres">
      <dgm:prSet presAssocID="{4B1BF6EC-E159-486F-9951-36BDA5438C9C}" presName="sibTrans" presStyleLbl="sibTrans2D1" presStyleIdx="2" presStyleCnt="5" custScaleX="78850" custLinFactNeighborX="-3267" custLinFactNeighborY="75187"/>
      <dgm:spPr/>
    </dgm:pt>
    <dgm:pt modelId="{7C1FCE96-1CD8-4C64-8068-E6EE0DA9498E}" type="pres">
      <dgm:prSet presAssocID="{4B1BF6EC-E159-486F-9951-36BDA5438C9C}" presName="connectorText" presStyleLbl="sibTrans2D1" presStyleIdx="2" presStyleCnt="5"/>
      <dgm:spPr/>
    </dgm:pt>
    <dgm:pt modelId="{4EE0B9A4-0030-444A-B17D-CEF5D4F9B749}" type="pres">
      <dgm:prSet presAssocID="{F0ADBE15-5D19-43F4-AE11-17DF9B9B376B}" presName="node" presStyleLbl="node1" presStyleIdx="3" presStyleCnt="6" custLinFactX="86377" custLinFactNeighborX="100000" custLinFactNeighborY="187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0"/>
          <a:srcRect/>
          <a:stretch>
            <a:fillRect t="-17000" b="-17000"/>
          </a:stretch>
        </a:blipFill>
      </dgm:spPr>
    </dgm:pt>
    <dgm:pt modelId="{74047F09-5DEE-4D74-BC93-42100D8C3AAD}" type="pres">
      <dgm:prSet presAssocID="{B14A0AC7-5BDC-4E2B-9018-E8C53F6697A3}" presName="sibTrans" presStyleLbl="sibTrans2D1" presStyleIdx="3" presStyleCnt="5"/>
      <dgm:spPr/>
    </dgm:pt>
    <dgm:pt modelId="{064403AB-1911-430B-9DC5-1D7F408D0D89}" type="pres">
      <dgm:prSet presAssocID="{B14A0AC7-5BDC-4E2B-9018-E8C53F6697A3}" presName="connectorText" presStyleLbl="sibTrans2D1" presStyleIdx="3" presStyleCnt="5"/>
      <dgm:spPr/>
    </dgm:pt>
    <dgm:pt modelId="{E8A3EAF3-D779-4E11-870E-24F2D12FA250}" type="pres">
      <dgm:prSet presAssocID="{A9749CD1-A685-4DF5-9655-38F7DCA2B7D3}" presName="node" presStyleLbl="node1" presStyleIdx="4" presStyleCnt="6">
        <dgm:presLayoutVars>
          <dgm:bulletEnabled val="1"/>
        </dgm:presLayoutVars>
      </dgm:prSet>
      <dgm:spPr>
        <a:blipFill dpi="0" rotWithShape="0">
          <a:blip xmlns:r="http://schemas.openxmlformats.org/officeDocument/2006/relationships" r:embed="rId11"/>
          <a:srcRect/>
          <a:stretch>
            <a:fillRect l="15233" t="-1362" r="15233" b="-1362"/>
          </a:stretch>
        </a:blipFill>
      </dgm:spPr>
    </dgm:pt>
    <dgm:pt modelId="{A1DBB53C-5135-4125-A9F1-4C9566F68324}" type="pres">
      <dgm:prSet presAssocID="{83B954AB-9B18-4C55-B225-1CB6B520EB74}" presName="sibTrans" presStyleLbl="sibTrans2D1" presStyleIdx="4" presStyleCnt="5"/>
      <dgm:spPr/>
    </dgm:pt>
    <dgm:pt modelId="{867EFE0C-F556-411B-892A-F92F3B678884}" type="pres">
      <dgm:prSet presAssocID="{83B954AB-9B18-4C55-B225-1CB6B520EB74}" presName="connectorText" presStyleLbl="sibTrans2D1" presStyleIdx="4" presStyleCnt="5"/>
      <dgm:spPr/>
    </dgm:pt>
    <dgm:pt modelId="{EAFE6C23-D45D-413C-9A80-C35715977D13}" type="pres">
      <dgm:prSet presAssocID="{EB47AD5A-ECA6-4797-8E16-7EFD4088D66C}" presName="node" presStyleLbl="node1" presStyleIdx="5" presStyleCnt="6">
        <dgm:presLayoutVars>
          <dgm:bulletEnabled val="1"/>
        </dgm:presLayoutVars>
      </dgm:prSet>
      <dgm:spPr>
        <a:blipFill dpi="0" rotWithShape="0">
          <a:blip xmlns:r="http://schemas.openxmlformats.org/officeDocument/2006/relationships" r:embed="rId12"/>
          <a:srcRect/>
          <a:stretch>
            <a:fillRect l="7330" t="1273" r="7330" b="1273"/>
          </a:stretch>
        </a:blipFill>
      </dgm:spPr>
    </dgm:pt>
  </dgm:ptLst>
  <dgm:cxnLst>
    <dgm:cxn modelId="{93C9B601-6003-4654-A03F-BB2F3CF327D1}" type="presOf" srcId="{9C77358A-97CD-4636-BD71-B8470B967350}" destId="{B05C11FC-BA7E-4B94-9C45-1C930EEF637E}" srcOrd="0" destOrd="0" presId="urn:microsoft.com/office/officeart/2005/8/layout/process5"/>
    <dgm:cxn modelId="{F65B3C0C-20DB-4B1F-A719-4DDAC9466980}" type="presOf" srcId="{F0ADBE15-5D19-43F4-AE11-17DF9B9B376B}" destId="{4EE0B9A4-0030-444A-B17D-CEF5D4F9B749}" srcOrd="0" destOrd="0" presId="urn:microsoft.com/office/officeart/2005/8/layout/process5"/>
    <dgm:cxn modelId="{DFC4DB13-ED3B-4842-A7D8-8CF767B66176}" srcId="{9C77358A-97CD-4636-BD71-B8470B967350}" destId="{8B26D325-C7FA-433C-9841-27938A224EED}" srcOrd="0" destOrd="0" parTransId="{BCBE9C57-9790-4839-880D-7110657FCD0E}" sibTransId="{9465080F-9E47-4321-B4D8-33B25BA8E9ED}"/>
    <dgm:cxn modelId="{3A19F915-2532-4A1C-A5E6-64DA44BAC327}" type="presOf" srcId="{74351737-9CA5-4323-A4EC-5A2B48A4E941}" destId="{04EDC794-3015-45D2-B53F-02A8EB97AD5B}" srcOrd="0" destOrd="0" presId="urn:microsoft.com/office/officeart/2005/8/layout/process5"/>
    <dgm:cxn modelId="{BD380E64-D3CD-4F37-8928-89FA8297E34B}" type="presOf" srcId="{B14A0AC7-5BDC-4E2B-9018-E8C53F6697A3}" destId="{74047F09-5DEE-4D74-BC93-42100D8C3AAD}" srcOrd="0" destOrd="0" presId="urn:microsoft.com/office/officeart/2005/8/layout/process5"/>
    <dgm:cxn modelId="{42A33044-C839-41B0-825A-710E8CE52DC6}" type="presOf" srcId="{4B1BF6EC-E159-486F-9951-36BDA5438C9C}" destId="{1614AD1B-0D93-40F0-8DBB-57ABAC612FA3}" srcOrd="0" destOrd="0" presId="urn:microsoft.com/office/officeart/2005/8/layout/process5"/>
    <dgm:cxn modelId="{CE0CBF44-A113-4805-98D3-64E7FE5E992F}" srcId="{9C77358A-97CD-4636-BD71-B8470B967350}" destId="{A9749CD1-A685-4DF5-9655-38F7DCA2B7D3}" srcOrd="4" destOrd="0" parTransId="{88E9B41F-3C11-40A9-A740-16BFDC8B429C}" sibTransId="{83B954AB-9B18-4C55-B225-1CB6B520EB74}"/>
    <dgm:cxn modelId="{0AE14C6A-ED8C-4E85-8067-E97F8A12D017}" srcId="{9C77358A-97CD-4636-BD71-B8470B967350}" destId="{EB47AD5A-ECA6-4797-8E16-7EFD4088D66C}" srcOrd="5" destOrd="0" parTransId="{A2EA3F03-98EF-49CC-899C-2B9FD1CF653D}" sibTransId="{422BAE5D-1FBF-4B4A-ACDC-AE3CA487C457}"/>
    <dgm:cxn modelId="{B8234050-22E9-41D5-93DE-9937EBCB4A19}" type="presOf" srcId="{8B26D325-C7FA-433C-9841-27938A224EED}" destId="{5FB7F334-2B94-4D28-95AE-1E4EDC6EDAC4}" srcOrd="0" destOrd="0" presId="urn:microsoft.com/office/officeart/2005/8/layout/process5"/>
    <dgm:cxn modelId="{06FD5F83-D465-48FD-AF4F-BA5AC29336CB}" type="presOf" srcId="{83B954AB-9B18-4C55-B225-1CB6B520EB74}" destId="{867EFE0C-F556-411B-892A-F92F3B678884}" srcOrd="1" destOrd="0" presId="urn:microsoft.com/office/officeart/2005/8/layout/process5"/>
    <dgm:cxn modelId="{82F5658C-42FC-4366-8A55-5EBCCC18E9A9}" type="presOf" srcId="{9465080F-9E47-4321-B4D8-33B25BA8E9ED}" destId="{7653EE8C-E8E6-4228-9589-28FDD7008972}" srcOrd="1" destOrd="0" presId="urn:microsoft.com/office/officeart/2005/8/layout/process5"/>
    <dgm:cxn modelId="{17A7B291-3DAA-41B4-9A8C-E43B3F350319}" srcId="{9C77358A-97CD-4636-BD71-B8470B967350}" destId="{F0ADBE15-5D19-43F4-AE11-17DF9B9B376B}" srcOrd="3" destOrd="0" parTransId="{F3C70B2D-023C-4F59-AD01-0A312B10E4C5}" sibTransId="{B14A0AC7-5BDC-4E2B-9018-E8C53F6697A3}"/>
    <dgm:cxn modelId="{4810C294-2A6C-4677-A832-40741C361B56}" type="presOf" srcId="{D15FA43D-B3A0-49C5-9D60-5DC41743F078}" destId="{4A4C4990-9E94-4AFD-9CC4-16F2AE7EA300}" srcOrd="0" destOrd="0" presId="urn:microsoft.com/office/officeart/2005/8/layout/process5"/>
    <dgm:cxn modelId="{54CBDEA7-950E-46FB-BD68-A6A4333EF9DD}" type="presOf" srcId="{83B954AB-9B18-4C55-B225-1CB6B520EB74}" destId="{A1DBB53C-5135-4125-A9F1-4C9566F68324}" srcOrd="0" destOrd="0" presId="urn:microsoft.com/office/officeart/2005/8/layout/process5"/>
    <dgm:cxn modelId="{F2055CBD-1BC4-4ABC-B490-0DCB5AF06EAA}" type="presOf" srcId="{4B1BF6EC-E159-486F-9951-36BDA5438C9C}" destId="{7C1FCE96-1CD8-4C64-8068-E6EE0DA9498E}" srcOrd="1" destOrd="0" presId="urn:microsoft.com/office/officeart/2005/8/layout/process5"/>
    <dgm:cxn modelId="{01AE3AD4-9057-4034-8BC2-09737DB49B89}" srcId="{9C77358A-97CD-4636-BD71-B8470B967350}" destId="{D15FA43D-B3A0-49C5-9D60-5DC41743F078}" srcOrd="2" destOrd="0" parTransId="{4368CC76-06F9-433C-8D28-BD565DBC4663}" sibTransId="{4B1BF6EC-E159-486F-9951-36BDA5438C9C}"/>
    <dgm:cxn modelId="{5DBB55DE-55BA-4A52-AF5E-879B383A6A0A}" type="presOf" srcId="{B14A0AC7-5BDC-4E2B-9018-E8C53F6697A3}" destId="{064403AB-1911-430B-9DC5-1D7F408D0D89}" srcOrd="1" destOrd="0" presId="urn:microsoft.com/office/officeart/2005/8/layout/process5"/>
    <dgm:cxn modelId="{E303B3E2-6954-4C7A-B0A9-6CCD08801C3B}" type="presOf" srcId="{74351737-9CA5-4323-A4EC-5A2B48A4E941}" destId="{7A4D5EE1-A345-41F3-A6CD-FDC4E64B16FD}" srcOrd="1" destOrd="0" presId="urn:microsoft.com/office/officeart/2005/8/layout/process5"/>
    <dgm:cxn modelId="{169A09E3-DE92-43E2-B5E3-E836319C9E83}" srcId="{9C77358A-97CD-4636-BD71-B8470B967350}" destId="{97F4757C-5748-44B6-A0C4-1ECD02466FE4}" srcOrd="1" destOrd="0" parTransId="{5AB43E85-A722-4948-830F-97F9B8C6D2F1}" sibTransId="{74351737-9CA5-4323-A4EC-5A2B48A4E941}"/>
    <dgm:cxn modelId="{79F2DDEB-6FD9-43BD-A32F-B2E11BDA5942}" type="presOf" srcId="{97F4757C-5748-44B6-A0C4-1ECD02466FE4}" destId="{A2C82008-D4BC-4D00-ACB5-ECCB93DD78C4}" srcOrd="0" destOrd="0" presId="urn:microsoft.com/office/officeart/2005/8/layout/process5"/>
    <dgm:cxn modelId="{72AD75F4-B9EA-4083-B649-5F603B28A3C1}" type="presOf" srcId="{EB47AD5A-ECA6-4797-8E16-7EFD4088D66C}" destId="{EAFE6C23-D45D-413C-9A80-C35715977D13}" srcOrd="0" destOrd="0" presId="urn:microsoft.com/office/officeart/2005/8/layout/process5"/>
    <dgm:cxn modelId="{8968F6F5-0D5A-4B4D-8B01-72A0A22ADD2E}" type="presOf" srcId="{9465080F-9E47-4321-B4D8-33B25BA8E9ED}" destId="{B7893AE9-18B8-47C9-93DD-9F2F15310D38}" srcOrd="0" destOrd="0" presId="urn:microsoft.com/office/officeart/2005/8/layout/process5"/>
    <dgm:cxn modelId="{169887FF-3E9E-41A5-8B07-C74B57889151}" type="presOf" srcId="{A9749CD1-A685-4DF5-9655-38F7DCA2B7D3}" destId="{E8A3EAF3-D779-4E11-870E-24F2D12FA250}" srcOrd="0" destOrd="0" presId="urn:microsoft.com/office/officeart/2005/8/layout/process5"/>
    <dgm:cxn modelId="{F6D8033B-629A-455A-8D35-4B27C8C93A1E}" type="presParOf" srcId="{B05C11FC-BA7E-4B94-9C45-1C930EEF637E}" destId="{5FB7F334-2B94-4D28-95AE-1E4EDC6EDAC4}" srcOrd="0" destOrd="0" presId="urn:microsoft.com/office/officeart/2005/8/layout/process5"/>
    <dgm:cxn modelId="{29ECF448-0B0F-4A3F-A29E-CE04B6589042}" type="presParOf" srcId="{B05C11FC-BA7E-4B94-9C45-1C930EEF637E}" destId="{B7893AE9-18B8-47C9-93DD-9F2F15310D38}" srcOrd="1" destOrd="0" presId="urn:microsoft.com/office/officeart/2005/8/layout/process5"/>
    <dgm:cxn modelId="{353173D4-8653-42D1-B036-8A9CB89526F2}" type="presParOf" srcId="{B7893AE9-18B8-47C9-93DD-9F2F15310D38}" destId="{7653EE8C-E8E6-4228-9589-28FDD7008972}" srcOrd="0" destOrd="0" presId="urn:microsoft.com/office/officeart/2005/8/layout/process5"/>
    <dgm:cxn modelId="{27A1A78B-959C-41CA-A4FC-7FCEC2650B07}" type="presParOf" srcId="{B05C11FC-BA7E-4B94-9C45-1C930EEF637E}" destId="{A2C82008-D4BC-4D00-ACB5-ECCB93DD78C4}" srcOrd="2" destOrd="0" presId="urn:microsoft.com/office/officeart/2005/8/layout/process5"/>
    <dgm:cxn modelId="{64868A13-F2A8-4F77-997F-25272C04CD43}" type="presParOf" srcId="{B05C11FC-BA7E-4B94-9C45-1C930EEF637E}" destId="{04EDC794-3015-45D2-B53F-02A8EB97AD5B}" srcOrd="3" destOrd="0" presId="urn:microsoft.com/office/officeart/2005/8/layout/process5"/>
    <dgm:cxn modelId="{8720FCFB-134F-4043-B7D6-D7E820B17367}" type="presParOf" srcId="{04EDC794-3015-45D2-B53F-02A8EB97AD5B}" destId="{7A4D5EE1-A345-41F3-A6CD-FDC4E64B16FD}" srcOrd="0" destOrd="0" presId="urn:microsoft.com/office/officeart/2005/8/layout/process5"/>
    <dgm:cxn modelId="{B53EFBD3-F571-4779-A27F-B75E2D768AD3}" type="presParOf" srcId="{B05C11FC-BA7E-4B94-9C45-1C930EEF637E}" destId="{4A4C4990-9E94-4AFD-9CC4-16F2AE7EA300}" srcOrd="4" destOrd="0" presId="urn:microsoft.com/office/officeart/2005/8/layout/process5"/>
    <dgm:cxn modelId="{06ACCCD1-3205-49B4-8DB8-DBC167BE1E61}" type="presParOf" srcId="{B05C11FC-BA7E-4B94-9C45-1C930EEF637E}" destId="{1614AD1B-0D93-40F0-8DBB-57ABAC612FA3}" srcOrd="5" destOrd="0" presId="urn:microsoft.com/office/officeart/2005/8/layout/process5"/>
    <dgm:cxn modelId="{C44E9D55-6706-4309-9C23-87110587A2CC}" type="presParOf" srcId="{1614AD1B-0D93-40F0-8DBB-57ABAC612FA3}" destId="{7C1FCE96-1CD8-4C64-8068-E6EE0DA9498E}" srcOrd="0" destOrd="0" presId="urn:microsoft.com/office/officeart/2005/8/layout/process5"/>
    <dgm:cxn modelId="{B8AB3C7C-0962-41A6-B35C-1F84D3730F18}" type="presParOf" srcId="{B05C11FC-BA7E-4B94-9C45-1C930EEF637E}" destId="{4EE0B9A4-0030-444A-B17D-CEF5D4F9B749}" srcOrd="6" destOrd="0" presId="urn:microsoft.com/office/officeart/2005/8/layout/process5"/>
    <dgm:cxn modelId="{74179730-81FA-4697-9DCA-CDBD4E37A7D0}" type="presParOf" srcId="{B05C11FC-BA7E-4B94-9C45-1C930EEF637E}" destId="{74047F09-5DEE-4D74-BC93-42100D8C3AAD}" srcOrd="7" destOrd="0" presId="urn:microsoft.com/office/officeart/2005/8/layout/process5"/>
    <dgm:cxn modelId="{CF08D5C4-0CDC-4A70-BE10-5F2EDE043D2F}" type="presParOf" srcId="{74047F09-5DEE-4D74-BC93-42100D8C3AAD}" destId="{064403AB-1911-430B-9DC5-1D7F408D0D89}" srcOrd="0" destOrd="0" presId="urn:microsoft.com/office/officeart/2005/8/layout/process5"/>
    <dgm:cxn modelId="{F5088BFE-647E-47B0-94E4-DED50EFF95DF}" type="presParOf" srcId="{B05C11FC-BA7E-4B94-9C45-1C930EEF637E}" destId="{E8A3EAF3-D779-4E11-870E-24F2D12FA250}" srcOrd="8" destOrd="0" presId="urn:microsoft.com/office/officeart/2005/8/layout/process5"/>
    <dgm:cxn modelId="{9424E318-D8E2-4D25-BDC7-02EEB392532F}" type="presParOf" srcId="{B05C11FC-BA7E-4B94-9C45-1C930EEF637E}" destId="{A1DBB53C-5135-4125-A9F1-4C9566F68324}" srcOrd="9" destOrd="0" presId="urn:microsoft.com/office/officeart/2005/8/layout/process5"/>
    <dgm:cxn modelId="{36A3888C-6E09-47BB-BF17-80169A54450F}" type="presParOf" srcId="{A1DBB53C-5135-4125-A9F1-4C9566F68324}" destId="{867EFE0C-F556-411B-892A-F92F3B678884}" srcOrd="0" destOrd="0" presId="urn:microsoft.com/office/officeart/2005/8/layout/process5"/>
    <dgm:cxn modelId="{31F3DE54-0352-43D8-BD1C-626FBC47317F}" type="presParOf" srcId="{B05C11FC-BA7E-4B94-9C45-1C930EEF637E}" destId="{EAFE6C23-D45D-413C-9A80-C35715977D13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E3C79FD-297B-4F8F-A0E0-F9C2DAD8B93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A16B76E-94FC-49EF-BF90-623C4F0BC2EF}">
      <dgm:prSet phldrT="[Text]" custT="1"/>
      <dgm:spPr/>
      <dgm:t>
        <a:bodyPr/>
        <a:lstStyle/>
        <a:p>
          <a:pPr>
            <a:buNone/>
          </a:pPr>
          <a:r>
            <a:rPr lang="en-US" sz="1800" b="1" dirty="0"/>
            <a:t>1. Understanding of Gas–Semiconductor Interaction</a:t>
          </a:r>
          <a:endParaRPr lang="en-IN" sz="1800" dirty="0"/>
        </a:p>
      </dgm:t>
    </dgm:pt>
    <dgm:pt modelId="{A4BD216F-5D6B-43D5-B6BE-4C85D271B677}" type="parTrans" cxnId="{02C2EF4B-A8FA-4C01-BD6D-4CF7FE9AC55F}">
      <dgm:prSet/>
      <dgm:spPr/>
      <dgm:t>
        <a:bodyPr/>
        <a:lstStyle/>
        <a:p>
          <a:endParaRPr lang="en-IN" sz="1800"/>
        </a:p>
      </dgm:t>
    </dgm:pt>
    <dgm:pt modelId="{57C90F88-A065-49A6-AEC5-8F2179CE3E9B}" type="sibTrans" cxnId="{02C2EF4B-A8FA-4C01-BD6D-4CF7FE9AC55F}">
      <dgm:prSet/>
      <dgm:spPr/>
      <dgm:t>
        <a:bodyPr/>
        <a:lstStyle/>
        <a:p>
          <a:endParaRPr lang="en-IN" sz="1800"/>
        </a:p>
      </dgm:t>
    </dgm:pt>
    <dgm:pt modelId="{3573C1CF-23F4-4A3B-97BE-5CF8DDC41980}">
      <dgm:prSet phldrT="[Text]" custT="1"/>
      <dgm:spPr/>
      <dgm:t>
        <a:bodyPr/>
        <a:lstStyle/>
        <a:p>
          <a:pPr>
            <a:buNone/>
          </a:pPr>
          <a:r>
            <a:rPr lang="en-US" sz="1800" b="1" dirty="0"/>
            <a:t>2. Photolithography and Microfabrication Skills</a:t>
          </a:r>
          <a:endParaRPr lang="en-IN" sz="1800" dirty="0"/>
        </a:p>
      </dgm:t>
    </dgm:pt>
    <dgm:pt modelId="{0B330BEA-E90F-4835-9A28-54AD343B89B7}" type="parTrans" cxnId="{E203F66B-1E7F-40C4-8227-471F6FF6C046}">
      <dgm:prSet/>
      <dgm:spPr/>
      <dgm:t>
        <a:bodyPr/>
        <a:lstStyle/>
        <a:p>
          <a:endParaRPr lang="en-IN" sz="1800"/>
        </a:p>
      </dgm:t>
    </dgm:pt>
    <dgm:pt modelId="{7AAE94A0-6477-4F7C-97A9-C08BB179DF5C}" type="sibTrans" cxnId="{E203F66B-1E7F-40C4-8227-471F6FF6C046}">
      <dgm:prSet/>
      <dgm:spPr/>
      <dgm:t>
        <a:bodyPr/>
        <a:lstStyle/>
        <a:p>
          <a:endParaRPr lang="en-IN" sz="1800"/>
        </a:p>
      </dgm:t>
    </dgm:pt>
    <dgm:pt modelId="{D426F0F6-3B56-40B8-A580-589D2201D729}">
      <dgm:prSet custT="1"/>
      <dgm:spPr/>
      <dgm:t>
        <a:bodyPr/>
        <a:lstStyle/>
        <a:p>
          <a:pPr>
            <a:buNone/>
          </a:pPr>
          <a:r>
            <a:rPr lang="en-US" sz="1800" b="1" dirty="0"/>
            <a:t>3. Learning the Role of Electrode Geometry (IDEs)</a:t>
          </a:r>
        </a:p>
      </dgm:t>
    </dgm:pt>
    <dgm:pt modelId="{AB03110F-901E-4CC1-84F4-92103808F449}" type="parTrans" cxnId="{9228524D-D021-4EF4-824E-4E5130D8DF96}">
      <dgm:prSet/>
      <dgm:spPr/>
      <dgm:t>
        <a:bodyPr/>
        <a:lstStyle/>
        <a:p>
          <a:endParaRPr lang="en-IN" sz="1800"/>
        </a:p>
      </dgm:t>
    </dgm:pt>
    <dgm:pt modelId="{7CD30882-9B5F-433C-A935-0E650253B335}" type="sibTrans" cxnId="{9228524D-D021-4EF4-824E-4E5130D8DF96}">
      <dgm:prSet/>
      <dgm:spPr/>
      <dgm:t>
        <a:bodyPr/>
        <a:lstStyle/>
        <a:p>
          <a:endParaRPr lang="en-IN" sz="1800"/>
        </a:p>
      </dgm:t>
    </dgm:pt>
    <dgm:pt modelId="{B8AE7B9D-3C11-470F-BE49-81C3D61D25BD}">
      <dgm:prSet custT="1"/>
      <dgm:spPr/>
      <dgm:t>
        <a:bodyPr/>
        <a:lstStyle/>
        <a:p>
          <a:pPr>
            <a:buNone/>
          </a:pPr>
          <a:r>
            <a:rPr lang="en-US" sz="1800" b="1"/>
            <a:t>4. Integration of Material with Microelectrodes</a:t>
          </a:r>
          <a:endParaRPr lang="en-IN" sz="1800" dirty="0"/>
        </a:p>
      </dgm:t>
    </dgm:pt>
    <dgm:pt modelId="{BB71BB51-B4E3-45F3-A53F-78D549AEE83D}" type="parTrans" cxnId="{52918BF4-7995-4DF1-A237-B1DB4FA756CD}">
      <dgm:prSet/>
      <dgm:spPr/>
      <dgm:t>
        <a:bodyPr/>
        <a:lstStyle/>
        <a:p>
          <a:endParaRPr lang="en-IN" sz="1800"/>
        </a:p>
      </dgm:t>
    </dgm:pt>
    <dgm:pt modelId="{7A94D906-7D9A-4639-AA83-42CEA88FAA8E}" type="sibTrans" cxnId="{52918BF4-7995-4DF1-A237-B1DB4FA756CD}">
      <dgm:prSet/>
      <dgm:spPr/>
      <dgm:t>
        <a:bodyPr/>
        <a:lstStyle/>
        <a:p>
          <a:endParaRPr lang="en-IN" sz="1800"/>
        </a:p>
      </dgm:t>
    </dgm:pt>
    <dgm:pt modelId="{DD216BCA-99CD-44A7-9223-76B94510F739}" type="pres">
      <dgm:prSet presAssocID="{6E3C79FD-297B-4F8F-A0E0-F9C2DAD8B93F}" presName="linear" presStyleCnt="0">
        <dgm:presLayoutVars>
          <dgm:dir/>
          <dgm:animLvl val="lvl"/>
          <dgm:resizeHandles val="exact"/>
        </dgm:presLayoutVars>
      </dgm:prSet>
      <dgm:spPr/>
    </dgm:pt>
    <dgm:pt modelId="{5282172C-76B9-4D4C-BC2C-D3583BC59F0B}" type="pres">
      <dgm:prSet presAssocID="{DA16B76E-94FC-49EF-BF90-623C4F0BC2EF}" presName="parentLin" presStyleCnt="0"/>
      <dgm:spPr/>
    </dgm:pt>
    <dgm:pt modelId="{091198ED-497C-4158-B7BA-E5879548C264}" type="pres">
      <dgm:prSet presAssocID="{DA16B76E-94FC-49EF-BF90-623C4F0BC2EF}" presName="parentLeftMargin" presStyleLbl="node1" presStyleIdx="0" presStyleCnt="4"/>
      <dgm:spPr/>
    </dgm:pt>
    <dgm:pt modelId="{4CFB769E-8E48-4C25-AB64-6B93C6E5A530}" type="pres">
      <dgm:prSet presAssocID="{DA16B76E-94FC-49EF-BF90-623C4F0BC2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ACBD86A-303F-4137-B3CD-9386EA1F0AE8}" type="pres">
      <dgm:prSet presAssocID="{DA16B76E-94FC-49EF-BF90-623C4F0BC2EF}" presName="negativeSpace" presStyleCnt="0"/>
      <dgm:spPr/>
    </dgm:pt>
    <dgm:pt modelId="{3A78BA4E-9031-4AC3-B7CD-142C7CA03CB8}" type="pres">
      <dgm:prSet presAssocID="{DA16B76E-94FC-49EF-BF90-623C4F0BC2EF}" presName="childText" presStyleLbl="conFgAcc1" presStyleIdx="0" presStyleCnt="4">
        <dgm:presLayoutVars>
          <dgm:bulletEnabled val="1"/>
        </dgm:presLayoutVars>
      </dgm:prSet>
      <dgm:spPr/>
    </dgm:pt>
    <dgm:pt modelId="{5B338667-6322-401F-9344-D2B8FAF8D847}" type="pres">
      <dgm:prSet presAssocID="{57C90F88-A065-49A6-AEC5-8F2179CE3E9B}" presName="spaceBetweenRectangles" presStyleCnt="0"/>
      <dgm:spPr/>
    </dgm:pt>
    <dgm:pt modelId="{D146CE67-96FF-4343-8808-3BB9CDA1DF7A}" type="pres">
      <dgm:prSet presAssocID="{3573C1CF-23F4-4A3B-97BE-5CF8DDC41980}" presName="parentLin" presStyleCnt="0"/>
      <dgm:spPr/>
    </dgm:pt>
    <dgm:pt modelId="{98945C76-9FDE-474E-9324-DB53CE17D6EE}" type="pres">
      <dgm:prSet presAssocID="{3573C1CF-23F4-4A3B-97BE-5CF8DDC41980}" presName="parentLeftMargin" presStyleLbl="node1" presStyleIdx="0" presStyleCnt="4"/>
      <dgm:spPr/>
    </dgm:pt>
    <dgm:pt modelId="{30E57D27-074A-49B0-8FEB-CCD33E114436}" type="pres">
      <dgm:prSet presAssocID="{3573C1CF-23F4-4A3B-97BE-5CF8DDC4198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960179E-CA00-473F-B433-0769B2C6FD92}" type="pres">
      <dgm:prSet presAssocID="{3573C1CF-23F4-4A3B-97BE-5CF8DDC41980}" presName="negativeSpace" presStyleCnt="0"/>
      <dgm:spPr/>
    </dgm:pt>
    <dgm:pt modelId="{F3874453-38C1-4784-A3D8-A93CD54D91EC}" type="pres">
      <dgm:prSet presAssocID="{3573C1CF-23F4-4A3B-97BE-5CF8DDC41980}" presName="childText" presStyleLbl="conFgAcc1" presStyleIdx="1" presStyleCnt="4">
        <dgm:presLayoutVars>
          <dgm:bulletEnabled val="1"/>
        </dgm:presLayoutVars>
      </dgm:prSet>
      <dgm:spPr/>
    </dgm:pt>
    <dgm:pt modelId="{45DC43C1-7EDE-4392-8DF1-6D5FD6EFEB78}" type="pres">
      <dgm:prSet presAssocID="{7AAE94A0-6477-4F7C-97A9-C08BB179DF5C}" presName="spaceBetweenRectangles" presStyleCnt="0"/>
      <dgm:spPr/>
    </dgm:pt>
    <dgm:pt modelId="{6E044A9C-1D6B-489F-BFD2-B3A9C5B9F94B}" type="pres">
      <dgm:prSet presAssocID="{D426F0F6-3B56-40B8-A580-589D2201D729}" presName="parentLin" presStyleCnt="0"/>
      <dgm:spPr/>
    </dgm:pt>
    <dgm:pt modelId="{089E045D-C13A-47D4-86E0-D1C9BABC6911}" type="pres">
      <dgm:prSet presAssocID="{D426F0F6-3B56-40B8-A580-589D2201D729}" presName="parentLeftMargin" presStyleLbl="node1" presStyleIdx="1" presStyleCnt="4"/>
      <dgm:spPr/>
    </dgm:pt>
    <dgm:pt modelId="{2068A147-613E-49D2-8243-39EDD90FF3CB}" type="pres">
      <dgm:prSet presAssocID="{D426F0F6-3B56-40B8-A580-589D2201D72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24792EB-D2EB-4EDA-BC05-680B2001C1F0}" type="pres">
      <dgm:prSet presAssocID="{D426F0F6-3B56-40B8-A580-589D2201D729}" presName="negativeSpace" presStyleCnt="0"/>
      <dgm:spPr/>
    </dgm:pt>
    <dgm:pt modelId="{0BA74B47-3E06-4BB6-A585-62BC22DA2589}" type="pres">
      <dgm:prSet presAssocID="{D426F0F6-3B56-40B8-A580-589D2201D729}" presName="childText" presStyleLbl="conFgAcc1" presStyleIdx="2" presStyleCnt="4">
        <dgm:presLayoutVars>
          <dgm:bulletEnabled val="1"/>
        </dgm:presLayoutVars>
      </dgm:prSet>
      <dgm:spPr/>
    </dgm:pt>
    <dgm:pt modelId="{CEEAA008-B3F2-4174-9583-4033875EF240}" type="pres">
      <dgm:prSet presAssocID="{7CD30882-9B5F-433C-A935-0E650253B335}" presName="spaceBetweenRectangles" presStyleCnt="0"/>
      <dgm:spPr/>
    </dgm:pt>
    <dgm:pt modelId="{E96EDDBE-15F3-4CE5-9394-66C966605865}" type="pres">
      <dgm:prSet presAssocID="{B8AE7B9D-3C11-470F-BE49-81C3D61D25BD}" presName="parentLin" presStyleCnt="0"/>
      <dgm:spPr/>
    </dgm:pt>
    <dgm:pt modelId="{9C742DF3-92BF-4DAF-BA9B-321D4AE1E82F}" type="pres">
      <dgm:prSet presAssocID="{B8AE7B9D-3C11-470F-BE49-81C3D61D25BD}" presName="parentLeftMargin" presStyleLbl="node1" presStyleIdx="2" presStyleCnt="4"/>
      <dgm:spPr/>
    </dgm:pt>
    <dgm:pt modelId="{172E196D-EB84-4977-86D8-08C6D8B69635}" type="pres">
      <dgm:prSet presAssocID="{B8AE7B9D-3C11-470F-BE49-81C3D61D25B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1B834BF-D744-4187-8D19-4C1FA88CC3F7}" type="pres">
      <dgm:prSet presAssocID="{B8AE7B9D-3C11-470F-BE49-81C3D61D25BD}" presName="negativeSpace" presStyleCnt="0"/>
      <dgm:spPr/>
    </dgm:pt>
    <dgm:pt modelId="{F5E0F14F-66CD-4A54-B365-8EB48EEB20F1}" type="pres">
      <dgm:prSet presAssocID="{B8AE7B9D-3C11-470F-BE49-81C3D61D25B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A905C22-801E-4CCE-96CF-795A6F3FB8AA}" type="presOf" srcId="{3573C1CF-23F4-4A3B-97BE-5CF8DDC41980}" destId="{98945C76-9FDE-474E-9324-DB53CE17D6EE}" srcOrd="0" destOrd="0" presId="urn:microsoft.com/office/officeart/2005/8/layout/list1"/>
    <dgm:cxn modelId="{6AF7625B-6479-44EA-91E0-681ABAC33D0A}" type="presOf" srcId="{6E3C79FD-297B-4F8F-A0E0-F9C2DAD8B93F}" destId="{DD216BCA-99CD-44A7-9223-76B94510F739}" srcOrd="0" destOrd="0" presId="urn:microsoft.com/office/officeart/2005/8/layout/list1"/>
    <dgm:cxn modelId="{02C2EF4B-A8FA-4C01-BD6D-4CF7FE9AC55F}" srcId="{6E3C79FD-297B-4F8F-A0E0-F9C2DAD8B93F}" destId="{DA16B76E-94FC-49EF-BF90-623C4F0BC2EF}" srcOrd="0" destOrd="0" parTransId="{A4BD216F-5D6B-43D5-B6BE-4C85D271B677}" sibTransId="{57C90F88-A065-49A6-AEC5-8F2179CE3E9B}"/>
    <dgm:cxn modelId="{E203F66B-1E7F-40C4-8227-471F6FF6C046}" srcId="{6E3C79FD-297B-4F8F-A0E0-F9C2DAD8B93F}" destId="{3573C1CF-23F4-4A3B-97BE-5CF8DDC41980}" srcOrd="1" destOrd="0" parTransId="{0B330BEA-E90F-4835-9A28-54AD343B89B7}" sibTransId="{7AAE94A0-6477-4F7C-97A9-C08BB179DF5C}"/>
    <dgm:cxn modelId="{9228524D-D021-4EF4-824E-4E5130D8DF96}" srcId="{6E3C79FD-297B-4F8F-A0E0-F9C2DAD8B93F}" destId="{D426F0F6-3B56-40B8-A580-589D2201D729}" srcOrd="2" destOrd="0" parTransId="{AB03110F-901E-4CC1-84F4-92103808F449}" sibTransId="{7CD30882-9B5F-433C-A935-0E650253B335}"/>
    <dgm:cxn modelId="{979B634E-4221-4F29-B8EE-EE44D1C97CA6}" type="presOf" srcId="{D426F0F6-3B56-40B8-A580-589D2201D729}" destId="{089E045D-C13A-47D4-86E0-D1C9BABC6911}" srcOrd="0" destOrd="0" presId="urn:microsoft.com/office/officeart/2005/8/layout/list1"/>
    <dgm:cxn modelId="{54727E6E-454E-4D43-8B23-233A8AC4EA56}" type="presOf" srcId="{B8AE7B9D-3C11-470F-BE49-81C3D61D25BD}" destId="{172E196D-EB84-4977-86D8-08C6D8B69635}" srcOrd="1" destOrd="0" presId="urn:microsoft.com/office/officeart/2005/8/layout/list1"/>
    <dgm:cxn modelId="{11814AA2-BFEE-4520-B16C-3ECE14F00092}" type="presOf" srcId="{DA16B76E-94FC-49EF-BF90-623C4F0BC2EF}" destId="{091198ED-497C-4158-B7BA-E5879548C264}" srcOrd="0" destOrd="0" presId="urn:microsoft.com/office/officeart/2005/8/layout/list1"/>
    <dgm:cxn modelId="{50DF54C2-7EA3-4C71-AE68-134C69F57368}" type="presOf" srcId="{D426F0F6-3B56-40B8-A580-589D2201D729}" destId="{2068A147-613E-49D2-8243-39EDD90FF3CB}" srcOrd="1" destOrd="0" presId="urn:microsoft.com/office/officeart/2005/8/layout/list1"/>
    <dgm:cxn modelId="{D4757CCD-A21B-4BAB-8FE0-A055E92D25C8}" type="presOf" srcId="{B8AE7B9D-3C11-470F-BE49-81C3D61D25BD}" destId="{9C742DF3-92BF-4DAF-BA9B-321D4AE1E82F}" srcOrd="0" destOrd="0" presId="urn:microsoft.com/office/officeart/2005/8/layout/list1"/>
    <dgm:cxn modelId="{677342D3-604F-41E2-AEF0-E80919003B23}" type="presOf" srcId="{DA16B76E-94FC-49EF-BF90-623C4F0BC2EF}" destId="{4CFB769E-8E48-4C25-AB64-6B93C6E5A530}" srcOrd="1" destOrd="0" presId="urn:microsoft.com/office/officeart/2005/8/layout/list1"/>
    <dgm:cxn modelId="{3C4000E3-6B47-4030-BBD2-BDADADC16800}" type="presOf" srcId="{3573C1CF-23F4-4A3B-97BE-5CF8DDC41980}" destId="{30E57D27-074A-49B0-8FEB-CCD33E114436}" srcOrd="1" destOrd="0" presId="urn:microsoft.com/office/officeart/2005/8/layout/list1"/>
    <dgm:cxn modelId="{52918BF4-7995-4DF1-A237-B1DB4FA756CD}" srcId="{6E3C79FD-297B-4F8F-A0E0-F9C2DAD8B93F}" destId="{B8AE7B9D-3C11-470F-BE49-81C3D61D25BD}" srcOrd="3" destOrd="0" parTransId="{BB71BB51-B4E3-45F3-A53F-78D549AEE83D}" sibTransId="{7A94D906-7D9A-4639-AA83-42CEA88FAA8E}"/>
    <dgm:cxn modelId="{E435F734-B9F1-45F8-98FE-78610B099954}" type="presParOf" srcId="{DD216BCA-99CD-44A7-9223-76B94510F739}" destId="{5282172C-76B9-4D4C-BC2C-D3583BC59F0B}" srcOrd="0" destOrd="0" presId="urn:microsoft.com/office/officeart/2005/8/layout/list1"/>
    <dgm:cxn modelId="{068FF2E8-C9B1-4A1E-862E-AC553ECF7C0E}" type="presParOf" srcId="{5282172C-76B9-4D4C-BC2C-D3583BC59F0B}" destId="{091198ED-497C-4158-B7BA-E5879548C264}" srcOrd="0" destOrd="0" presId="urn:microsoft.com/office/officeart/2005/8/layout/list1"/>
    <dgm:cxn modelId="{D83229CF-8B19-42DA-B578-28D864DCE810}" type="presParOf" srcId="{5282172C-76B9-4D4C-BC2C-D3583BC59F0B}" destId="{4CFB769E-8E48-4C25-AB64-6B93C6E5A530}" srcOrd="1" destOrd="0" presId="urn:microsoft.com/office/officeart/2005/8/layout/list1"/>
    <dgm:cxn modelId="{E0BDB9CA-35FB-4AD3-B72A-C214724A8A46}" type="presParOf" srcId="{DD216BCA-99CD-44A7-9223-76B94510F739}" destId="{DACBD86A-303F-4137-B3CD-9386EA1F0AE8}" srcOrd="1" destOrd="0" presId="urn:microsoft.com/office/officeart/2005/8/layout/list1"/>
    <dgm:cxn modelId="{FE4123BA-710D-4B9A-98CB-7383ABB9663B}" type="presParOf" srcId="{DD216BCA-99CD-44A7-9223-76B94510F739}" destId="{3A78BA4E-9031-4AC3-B7CD-142C7CA03CB8}" srcOrd="2" destOrd="0" presId="urn:microsoft.com/office/officeart/2005/8/layout/list1"/>
    <dgm:cxn modelId="{DFDF929F-583F-4C44-A6BF-AE4F630B8621}" type="presParOf" srcId="{DD216BCA-99CD-44A7-9223-76B94510F739}" destId="{5B338667-6322-401F-9344-D2B8FAF8D847}" srcOrd="3" destOrd="0" presId="urn:microsoft.com/office/officeart/2005/8/layout/list1"/>
    <dgm:cxn modelId="{445E079F-A647-42F5-A705-2CB2E1EAA017}" type="presParOf" srcId="{DD216BCA-99CD-44A7-9223-76B94510F739}" destId="{D146CE67-96FF-4343-8808-3BB9CDA1DF7A}" srcOrd="4" destOrd="0" presId="urn:microsoft.com/office/officeart/2005/8/layout/list1"/>
    <dgm:cxn modelId="{DED3EDEA-F863-4672-8C55-A87656B6DAB7}" type="presParOf" srcId="{D146CE67-96FF-4343-8808-3BB9CDA1DF7A}" destId="{98945C76-9FDE-474E-9324-DB53CE17D6EE}" srcOrd="0" destOrd="0" presId="urn:microsoft.com/office/officeart/2005/8/layout/list1"/>
    <dgm:cxn modelId="{FDDEFA1B-5D6F-4BDE-935E-CD227146522D}" type="presParOf" srcId="{D146CE67-96FF-4343-8808-3BB9CDA1DF7A}" destId="{30E57D27-074A-49B0-8FEB-CCD33E114436}" srcOrd="1" destOrd="0" presId="urn:microsoft.com/office/officeart/2005/8/layout/list1"/>
    <dgm:cxn modelId="{EB35ADA9-8273-4A38-A2CE-D70757B191DE}" type="presParOf" srcId="{DD216BCA-99CD-44A7-9223-76B94510F739}" destId="{B960179E-CA00-473F-B433-0769B2C6FD92}" srcOrd="5" destOrd="0" presId="urn:microsoft.com/office/officeart/2005/8/layout/list1"/>
    <dgm:cxn modelId="{EFA1B28C-E64F-4FE8-B7B5-BCB16DDDD0B0}" type="presParOf" srcId="{DD216BCA-99CD-44A7-9223-76B94510F739}" destId="{F3874453-38C1-4784-A3D8-A93CD54D91EC}" srcOrd="6" destOrd="0" presId="urn:microsoft.com/office/officeart/2005/8/layout/list1"/>
    <dgm:cxn modelId="{C6E040AC-9F01-40E8-A852-BBBD20740B51}" type="presParOf" srcId="{DD216BCA-99CD-44A7-9223-76B94510F739}" destId="{45DC43C1-7EDE-4392-8DF1-6D5FD6EFEB78}" srcOrd="7" destOrd="0" presId="urn:microsoft.com/office/officeart/2005/8/layout/list1"/>
    <dgm:cxn modelId="{32451449-386C-4697-85FB-13FF21C83462}" type="presParOf" srcId="{DD216BCA-99CD-44A7-9223-76B94510F739}" destId="{6E044A9C-1D6B-489F-BFD2-B3A9C5B9F94B}" srcOrd="8" destOrd="0" presId="urn:microsoft.com/office/officeart/2005/8/layout/list1"/>
    <dgm:cxn modelId="{49D68867-C33D-471C-AE42-BBE4F758CEA5}" type="presParOf" srcId="{6E044A9C-1D6B-489F-BFD2-B3A9C5B9F94B}" destId="{089E045D-C13A-47D4-86E0-D1C9BABC6911}" srcOrd="0" destOrd="0" presId="urn:microsoft.com/office/officeart/2005/8/layout/list1"/>
    <dgm:cxn modelId="{81A5376D-48AC-4BF2-9C29-C36192DDFA6F}" type="presParOf" srcId="{6E044A9C-1D6B-489F-BFD2-B3A9C5B9F94B}" destId="{2068A147-613E-49D2-8243-39EDD90FF3CB}" srcOrd="1" destOrd="0" presId="urn:microsoft.com/office/officeart/2005/8/layout/list1"/>
    <dgm:cxn modelId="{F3B65E65-1EE8-4324-8E61-441DCEBCD29F}" type="presParOf" srcId="{DD216BCA-99CD-44A7-9223-76B94510F739}" destId="{A24792EB-D2EB-4EDA-BC05-680B2001C1F0}" srcOrd="9" destOrd="0" presId="urn:microsoft.com/office/officeart/2005/8/layout/list1"/>
    <dgm:cxn modelId="{90AD67DA-A985-4F49-992C-7980455136A1}" type="presParOf" srcId="{DD216BCA-99CD-44A7-9223-76B94510F739}" destId="{0BA74B47-3E06-4BB6-A585-62BC22DA2589}" srcOrd="10" destOrd="0" presId="urn:microsoft.com/office/officeart/2005/8/layout/list1"/>
    <dgm:cxn modelId="{90BCC8FE-7E8B-43F7-B620-2EB95C7DC0D2}" type="presParOf" srcId="{DD216BCA-99CD-44A7-9223-76B94510F739}" destId="{CEEAA008-B3F2-4174-9583-4033875EF240}" srcOrd="11" destOrd="0" presId="urn:microsoft.com/office/officeart/2005/8/layout/list1"/>
    <dgm:cxn modelId="{34FFFF7A-2306-4176-B4DF-BF661BD19258}" type="presParOf" srcId="{DD216BCA-99CD-44A7-9223-76B94510F739}" destId="{E96EDDBE-15F3-4CE5-9394-66C966605865}" srcOrd="12" destOrd="0" presId="urn:microsoft.com/office/officeart/2005/8/layout/list1"/>
    <dgm:cxn modelId="{D1DC171A-76E7-44C5-BE74-327FC27C64CB}" type="presParOf" srcId="{E96EDDBE-15F3-4CE5-9394-66C966605865}" destId="{9C742DF3-92BF-4DAF-BA9B-321D4AE1E82F}" srcOrd="0" destOrd="0" presId="urn:microsoft.com/office/officeart/2005/8/layout/list1"/>
    <dgm:cxn modelId="{51FDDBBD-912A-497F-BA5E-69E939C1D15F}" type="presParOf" srcId="{E96EDDBE-15F3-4CE5-9394-66C966605865}" destId="{172E196D-EB84-4977-86D8-08C6D8B69635}" srcOrd="1" destOrd="0" presId="urn:microsoft.com/office/officeart/2005/8/layout/list1"/>
    <dgm:cxn modelId="{51558494-587D-4048-ACCD-E9BA23448630}" type="presParOf" srcId="{DD216BCA-99CD-44A7-9223-76B94510F739}" destId="{21B834BF-D744-4187-8D19-4C1FA88CC3F7}" srcOrd="13" destOrd="0" presId="urn:microsoft.com/office/officeart/2005/8/layout/list1"/>
    <dgm:cxn modelId="{8F82F22B-052A-4307-AA95-C1A7F485296D}" type="presParOf" srcId="{DD216BCA-99CD-44A7-9223-76B94510F739}" destId="{F5E0F14F-66CD-4A54-B365-8EB48EEB20F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77358A-97CD-4636-BD71-B8470B96735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7F4757C-5748-44B6-A0C4-1ECD02466FE4}">
      <dgm:prSet phldrT="[Text]" phldr="0"/>
      <dgm:spPr>
        <a:blipFill dpi="0" rotWithShape="0">
          <a:blip xmlns:r="http://schemas.openxmlformats.org/officeDocument/2006/relationships" r:embed="rId1"/>
          <a:srcRect/>
          <a:stretch>
            <a:fillRect l="-26647" t="2590" r="-26647" b="2590"/>
          </a:stretch>
        </a:blipFill>
      </dgm:spPr>
      <dgm:t>
        <a:bodyPr/>
        <a:lstStyle/>
        <a:p>
          <a:endParaRPr lang="en-IN" dirty="0"/>
        </a:p>
      </dgm:t>
    </dgm:pt>
    <dgm:pt modelId="{5AB43E85-A722-4948-830F-97F9B8C6D2F1}" type="parTrans" cxnId="{169A09E3-DE92-43E2-B5E3-E836319C9E83}">
      <dgm:prSet/>
      <dgm:spPr/>
      <dgm:t>
        <a:bodyPr/>
        <a:lstStyle/>
        <a:p>
          <a:endParaRPr lang="en-IN"/>
        </a:p>
      </dgm:t>
    </dgm:pt>
    <dgm:pt modelId="{74351737-9CA5-4323-A4EC-5A2B48A4E941}" type="sibTrans" cxnId="{169A09E3-DE92-43E2-B5E3-E836319C9E83}">
      <dgm:prSet/>
      <dgm:spPr/>
      <dgm:t>
        <a:bodyPr/>
        <a:lstStyle/>
        <a:p>
          <a:endParaRPr lang="en-IN"/>
        </a:p>
      </dgm:t>
    </dgm:pt>
    <dgm:pt modelId="{8B26D325-C7FA-433C-9841-27938A224EED}">
      <dgm:prSet phldrT="[Text]" phldr="0"/>
      <dgm:spPr>
        <a:blipFill rotWithShape="0">
          <a:blip xmlns:r="http://schemas.openxmlformats.org/officeDocument/2006/relationships" r:embed="rId2"/>
          <a:srcRect/>
          <a:stretch>
            <a:fillRect l="-4000" r="-4000"/>
          </a:stretch>
        </a:blipFill>
      </dgm:spPr>
      <dgm:t>
        <a:bodyPr/>
        <a:lstStyle/>
        <a:p>
          <a:endParaRPr lang="en-IN" dirty="0">
            <a:solidFill>
              <a:schemeClr val="tx1"/>
            </a:solidFill>
          </a:endParaRPr>
        </a:p>
      </dgm:t>
    </dgm:pt>
    <dgm:pt modelId="{9465080F-9E47-4321-B4D8-33B25BA8E9ED}" type="sibTrans" cxnId="{DFC4DB13-ED3B-4842-A7D8-8CF767B66176}">
      <dgm:prSet/>
      <dgm:spPr/>
      <dgm:t>
        <a:bodyPr/>
        <a:lstStyle/>
        <a:p>
          <a:endParaRPr lang="en-IN"/>
        </a:p>
      </dgm:t>
    </dgm:pt>
    <dgm:pt modelId="{BCBE9C57-9790-4839-880D-7110657FCD0E}" type="parTrans" cxnId="{DFC4DB13-ED3B-4842-A7D8-8CF767B66176}">
      <dgm:prSet/>
      <dgm:spPr/>
      <dgm:t>
        <a:bodyPr/>
        <a:lstStyle/>
        <a:p>
          <a:endParaRPr lang="en-IN"/>
        </a:p>
      </dgm:t>
    </dgm:pt>
    <dgm:pt modelId="{D15FA43D-B3A0-49C5-9D60-5DC41743F078}">
      <dgm:prSet phldrT="[Text]" phldr="0"/>
      <dgm:spPr>
        <a:blipFill rotWithShape="0">
          <a:blip xmlns:r="http://schemas.openxmlformats.org/officeDocument/2006/relationships" r:embed="rId3"/>
          <a:srcRect/>
          <a:stretch>
            <a:fillRect t="-11000" b="-11000"/>
          </a:stretch>
        </a:blipFill>
      </dgm:spPr>
      <dgm:t>
        <a:bodyPr/>
        <a:lstStyle/>
        <a:p>
          <a:r>
            <a:rPr lang="en-US" dirty="0"/>
            <a:t> </a:t>
          </a:r>
          <a:endParaRPr lang="en-IN" dirty="0"/>
        </a:p>
      </dgm:t>
    </dgm:pt>
    <dgm:pt modelId="{4368CC76-06F9-433C-8D28-BD565DBC4663}" type="parTrans" cxnId="{01AE3AD4-9057-4034-8BC2-09737DB49B89}">
      <dgm:prSet/>
      <dgm:spPr/>
      <dgm:t>
        <a:bodyPr/>
        <a:lstStyle/>
        <a:p>
          <a:endParaRPr lang="en-IN"/>
        </a:p>
      </dgm:t>
    </dgm:pt>
    <dgm:pt modelId="{4B1BF6EC-E159-486F-9951-36BDA5438C9C}" type="sibTrans" cxnId="{01AE3AD4-9057-4034-8BC2-09737DB49B89}">
      <dgm:prSet/>
      <dgm:spPr/>
      <dgm:t>
        <a:bodyPr/>
        <a:lstStyle/>
        <a:p>
          <a:endParaRPr lang="en-IN"/>
        </a:p>
      </dgm:t>
    </dgm:pt>
    <dgm:pt modelId="{F0ADBE15-5D19-43F4-AE11-17DF9B9B376B}">
      <dgm:prSet/>
      <dgm:spPr>
        <a:blipFill rotWithShape="0">
          <a:blip xmlns:r="http://schemas.openxmlformats.org/officeDocument/2006/relationships" r:embed="rId4"/>
          <a:srcRect/>
          <a:stretch>
            <a:fillRect t="-17000" b="-17000"/>
          </a:stretch>
        </a:blipFill>
      </dgm:spPr>
      <dgm:t>
        <a:bodyPr/>
        <a:lstStyle/>
        <a:p>
          <a:endParaRPr lang="en-IN"/>
        </a:p>
      </dgm:t>
    </dgm:pt>
    <dgm:pt modelId="{F3C70B2D-023C-4F59-AD01-0A312B10E4C5}" type="parTrans" cxnId="{17A7B291-3DAA-41B4-9A8C-E43B3F350319}">
      <dgm:prSet/>
      <dgm:spPr/>
      <dgm:t>
        <a:bodyPr/>
        <a:lstStyle/>
        <a:p>
          <a:endParaRPr lang="en-IN"/>
        </a:p>
      </dgm:t>
    </dgm:pt>
    <dgm:pt modelId="{B14A0AC7-5BDC-4E2B-9018-E8C53F6697A3}" type="sibTrans" cxnId="{17A7B291-3DAA-41B4-9A8C-E43B3F350319}">
      <dgm:prSet/>
      <dgm:spPr/>
      <dgm:t>
        <a:bodyPr/>
        <a:lstStyle/>
        <a:p>
          <a:endParaRPr lang="en-IN"/>
        </a:p>
      </dgm:t>
    </dgm:pt>
    <dgm:pt modelId="{A9749CD1-A685-4DF5-9655-38F7DCA2B7D3}">
      <dgm:prSet/>
      <dgm:spPr>
        <a:blipFill rotWithShape="0">
          <a:blip xmlns:r="http://schemas.openxmlformats.org/officeDocument/2006/relationships" r:embed="rId5"/>
          <a:srcRect/>
          <a:stretch>
            <a:fillRect l="-17000" r="-17000"/>
          </a:stretch>
        </a:blipFill>
      </dgm:spPr>
      <dgm:t>
        <a:bodyPr anchor="b" anchorCtr="0"/>
        <a:lstStyle/>
        <a:p>
          <a:endParaRPr lang="en-IN"/>
        </a:p>
      </dgm:t>
    </dgm:pt>
    <dgm:pt modelId="{88E9B41F-3C11-40A9-A740-16BFDC8B429C}" type="parTrans" cxnId="{CE0CBF44-A113-4805-98D3-64E7FE5E992F}">
      <dgm:prSet/>
      <dgm:spPr/>
      <dgm:t>
        <a:bodyPr/>
        <a:lstStyle/>
        <a:p>
          <a:endParaRPr lang="en-IN"/>
        </a:p>
      </dgm:t>
    </dgm:pt>
    <dgm:pt modelId="{83B954AB-9B18-4C55-B225-1CB6B520EB74}" type="sibTrans" cxnId="{CE0CBF44-A113-4805-98D3-64E7FE5E992F}">
      <dgm:prSet/>
      <dgm:spPr/>
      <dgm:t>
        <a:bodyPr/>
        <a:lstStyle/>
        <a:p>
          <a:endParaRPr lang="en-IN"/>
        </a:p>
      </dgm:t>
    </dgm:pt>
    <dgm:pt modelId="{EB47AD5A-ECA6-4797-8E16-7EFD4088D66C}">
      <dgm:prSet/>
      <dgm:spPr>
        <a:blipFill rotWithShape="0">
          <a:blip xmlns:r="http://schemas.openxmlformats.org/officeDocument/2006/relationships" r:embed="rId6"/>
          <a:srcRect/>
          <a:stretch>
            <a:fillRect l="-17000" r="-17000"/>
          </a:stretch>
        </a:blipFill>
      </dgm:spPr>
      <dgm:t>
        <a:bodyPr/>
        <a:lstStyle/>
        <a:p>
          <a:endParaRPr lang="en-IN" dirty="0"/>
        </a:p>
      </dgm:t>
    </dgm:pt>
    <dgm:pt modelId="{A2EA3F03-98EF-49CC-899C-2B9FD1CF653D}" type="parTrans" cxnId="{0AE14C6A-ED8C-4E85-8067-E97F8A12D017}">
      <dgm:prSet/>
      <dgm:spPr/>
      <dgm:t>
        <a:bodyPr/>
        <a:lstStyle/>
        <a:p>
          <a:endParaRPr lang="en-IN"/>
        </a:p>
      </dgm:t>
    </dgm:pt>
    <dgm:pt modelId="{422BAE5D-1FBF-4B4A-ACDC-AE3CA487C457}" type="sibTrans" cxnId="{0AE14C6A-ED8C-4E85-8067-E97F8A12D017}">
      <dgm:prSet/>
      <dgm:spPr/>
      <dgm:t>
        <a:bodyPr/>
        <a:lstStyle/>
        <a:p>
          <a:endParaRPr lang="en-IN"/>
        </a:p>
      </dgm:t>
    </dgm:pt>
    <dgm:pt modelId="{B05C11FC-BA7E-4B94-9C45-1C930EEF637E}" type="pres">
      <dgm:prSet presAssocID="{9C77358A-97CD-4636-BD71-B8470B967350}" presName="diagram" presStyleCnt="0">
        <dgm:presLayoutVars>
          <dgm:dir/>
          <dgm:resizeHandles val="exact"/>
        </dgm:presLayoutVars>
      </dgm:prSet>
      <dgm:spPr/>
    </dgm:pt>
    <dgm:pt modelId="{5FB7F334-2B94-4D28-95AE-1E4EDC6EDAC4}" type="pres">
      <dgm:prSet presAssocID="{8B26D325-C7FA-433C-9841-27938A224EED}" presName="node" presStyleLbl="node1" presStyleIdx="0" presStyleCnt="6" custLinFactNeighborX="-335" custLinFactNeighborY="-50334">
        <dgm:presLayoutVars>
          <dgm:bulletEnabled val="1"/>
        </dgm:presLayoutVars>
      </dgm:prSet>
      <dgm:spPr/>
    </dgm:pt>
    <dgm:pt modelId="{B7893AE9-18B8-47C9-93DD-9F2F15310D38}" type="pres">
      <dgm:prSet presAssocID="{9465080F-9E47-4321-B4D8-33B25BA8E9ED}" presName="sibTrans" presStyleLbl="sibTrans2D1" presStyleIdx="0" presStyleCnt="5"/>
      <dgm:spPr/>
    </dgm:pt>
    <dgm:pt modelId="{7653EE8C-E8E6-4228-9589-28FDD7008972}" type="pres">
      <dgm:prSet presAssocID="{9465080F-9E47-4321-B4D8-33B25BA8E9ED}" presName="connectorText" presStyleLbl="sibTrans2D1" presStyleIdx="0" presStyleCnt="5"/>
      <dgm:spPr/>
    </dgm:pt>
    <dgm:pt modelId="{A2C82008-D4BC-4D00-ACB5-ECCB93DD78C4}" type="pres">
      <dgm:prSet presAssocID="{97F4757C-5748-44B6-A0C4-1ECD02466FE4}" presName="node" presStyleLbl="node1" presStyleIdx="1" presStyleCnt="6" custLinFactNeighborX="3680" custLinFactNeighborY="-50334">
        <dgm:presLayoutVars>
          <dgm:bulletEnabled val="1"/>
        </dgm:presLayoutVars>
      </dgm:prSet>
      <dgm:spPr/>
    </dgm:pt>
    <dgm:pt modelId="{04EDC794-3015-45D2-B53F-02A8EB97AD5B}" type="pres">
      <dgm:prSet presAssocID="{74351737-9CA5-4323-A4EC-5A2B48A4E941}" presName="sibTrans" presStyleLbl="sibTrans2D1" presStyleIdx="1" presStyleCnt="5"/>
      <dgm:spPr/>
    </dgm:pt>
    <dgm:pt modelId="{7A4D5EE1-A345-41F3-A6CD-FDC4E64B16FD}" type="pres">
      <dgm:prSet presAssocID="{74351737-9CA5-4323-A4EC-5A2B48A4E941}" presName="connectorText" presStyleLbl="sibTrans2D1" presStyleIdx="1" presStyleCnt="5"/>
      <dgm:spPr/>
    </dgm:pt>
    <dgm:pt modelId="{4A4C4990-9E94-4AFD-9CC4-16F2AE7EA300}" type="pres">
      <dgm:prSet presAssocID="{D15FA43D-B3A0-49C5-9D60-5DC41743F078}" presName="node" presStyleLbl="node1" presStyleIdx="2" presStyleCnt="6" custLinFactY="-66854" custLinFactNeighborX="46377" custLinFactNeighborY="-100000">
        <dgm:presLayoutVars>
          <dgm:bulletEnabled val="1"/>
        </dgm:presLayoutVars>
      </dgm:prSet>
      <dgm:spPr/>
    </dgm:pt>
    <dgm:pt modelId="{1614AD1B-0D93-40F0-8DBB-57ABAC612FA3}" type="pres">
      <dgm:prSet presAssocID="{4B1BF6EC-E159-486F-9951-36BDA5438C9C}" presName="sibTrans" presStyleLbl="sibTrans2D1" presStyleIdx="2" presStyleCnt="5" custScaleX="78850" custLinFactNeighborX="-3267" custLinFactNeighborY="75187"/>
      <dgm:spPr/>
    </dgm:pt>
    <dgm:pt modelId="{7C1FCE96-1CD8-4C64-8068-E6EE0DA9498E}" type="pres">
      <dgm:prSet presAssocID="{4B1BF6EC-E159-486F-9951-36BDA5438C9C}" presName="connectorText" presStyleLbl="sibTrans2D1" presStyleIdx="2" presStyleCnt="5"/>
      <dgm:spPr/>
    </dgm:pt>
    <dgm:pt modelId="{4EE0B9A4-0030-444A-B17D-CEF5D4F9B749}" type="pres">
      <dgm:prSet presAssocID="{F0ADBE15-5D19-43F4-AE11-17DF9B9B376B}" presName="node" presStyleLbl="node1" presStyleIdx="3" presStyleCnt="6" custLinFactX="86377" custLinFactNeighborX="100000" custLinFactNeighborY="187">
        <dgm:presLayoutVars>
          <dgm:bulletEnabled val="1"/>
        </dgm:presLayoutVars>
      </dgm:prSet>
      <dgm:spPr/>
    </dgm:pt>
    <dgm:pt modelId="{74047F09-5DEE-4D74-BC93-42100D8C3AAD}" type="pres">
      <dgm:prSet presAssocID="{B14A0AC7-5BDC-4E2B-9018-E8C53F6697A3}" presName="sibTrans" presStyleLbl="sibTrans2D1" presStyleIdx="3" presStyleCnt="5"/>
      <dgm:spPr/>
    </dgm:pt>
    <dgm:pt modelId="{064403AB-1911-430B-9DC5-1D7F408D0D89}" type="pres">
      <dgm:prSet presAssocID="{B14A0AC7-5BDC-4E2B-9018-E8C53F6697A3}" presName="connectorText" presStyleLbl="sibTrans2D1" presStyleIdx="3" presStyleCnt="5"/>
      <dgm:spPr/>
    </dgm:pt>
    <dgm:pt modelId="{E8A3EAF3-D779-4E11-870E-24F2D12FA250}" type="pres">
      <dgm:prSet presAssocID="{A9749CD1-A685-4DF5-9655-38F7DCA2B7D3}" presName="node" presStyleLbl="node1" presStyleIdx="4" presStyleCnt="6">
        <dgm:presLayoutVars>
          <dgm:bulletEnabled val="1"/>
        </dgm:presLayoutVars>
      </dgm:prSet>
      <dgm:spPr/>
    </dgm:pt>
    <dgm:pt modelId="{A1DBB53C-5135-4125-A9F1-4C9566F68324}" type="pres">
      <dgm:prSet presAssocID="{83B954AB-9B18-4C55-B225-1CB6B520EB74}" presName="sibTrans" presStyleLbl="sibTrans2D1" presStyleIdx="4" presStyleCnt="5"/>
      <dgm:spPr/>
    </dgm:pt>
    <dgm:pt modelId="{867EFE0C-F556-411B-892A-F92F3B678884}" type="pres">
      <dgm:prSet presAssocID="{83B954AB-9B18-4C55-B225-1CB6B520EB74}" presName="connectorText" presStyleLbl="sibTrans2D1" presStyleIdx="4" presStyleCnt="5"/>
      <dgm:spPr/>
    </dgm:pt>
    <dgm:pt modelId="{EAFE6C23-D45D-413C-9A80-C35715977D13}" type="pres">
      <dgm:prSet presAssocID="{EB47AD5A-ECA6-4797-8E16-7EFD4088D66C}" presName="node" presStyleLbl="node1" presStyleIdx="5" presStyleCnt="6">
        <dgm:presLayoutVars>
          <dgm:bulletEnabled val="1"/>
        </dgm:presLayoutVars>
      </dgm:prSet>
      <dgm:spPr/>
    </dgm:pt>
  </dgm:ptLst>
  <dgm:cxnLst>
    <dgm:cxn modelId="{93C9B601-6003-4654-A03F-BB2F3CF327D1}" type="presOf" srcId="{9C77358A-97CD-4636-BD71-B8470B967350}" destId="{B05C11FC-BA7E-4B94-9C45-1C930EEF637E}" srcOrd="0" destOrd="0" presId="urn:microsoft.com/office/officeart/2005/8/layout/process5"/>
    <dgm:cxn modelId="{F65B3C0C-20DB-4B1F-A719-4DDAC9466980}" type="presOf" srcId="{F0ADBE15-5D19-43F4-AE11-17DF9B9B376B}" destId="{4EE0B9A4-0030-444A-B17D-CEF5D4F9B749}" srcOrd="0" destOrd="0" presId="urn:microsoft.com/office/officeart/2005/8/layout/process5"/>
    <dgm:cxn modelId="{DFC4DB13-ED3B-4842-A7D8-8CF767B66176}" srcId="{9C77358A-97CD-4636-BD71-B8470B967350}" destId="{8B26D325-C7FA-433C-9841-27938A224EED}" srcOrd="0" destOrd="0" parTransId="{BCBE9C57-9790-4839-880D-7110657FCD0E}" sibTransId="{9465080F-9E47-4321-B4D8-33B25BA8E9ED}"/>
    <dgm:cxn modelId="{3A19F915-2532-4A1C-A5E6-64DA44BAC327}" type="presOf" srcId="{74351737-9CA5-4323-A4EC-5A2B48A4E941}" destId="{04EDC794-3015-45D2-B53F-02A8EB97AD5B}" srcOrd="0" destOrd="0" presId="urn:microsoft.com/office/officeart/2005/8/layout/process5"/>
    <dgm:cxn modelId="{BD380E64-D3CD-4F37-8928-89FA8297E34B}" type="presOf" srcId="{B14A0AC7-5BDC-4E2B-9018-E8C53F6697A3}" destId="{74047F09-5DEE-4D74-BC93-42100D8C3AAD}" srcOrd="0" destOrd="0" presId="urn:microsoft.com/office/officeart/2005/8/layout/process5"/>
    <dgm:cxn modelId="{42A33044-C839-41B0-825A-710E8CE52DC6}" type="presOf" srcId="{4B1BF6EC-E159-486F-9951-36BDA5438C9C}" destId="{1614AD1B-0D93-40F0-8DBB-57ABAC612FA3}" srcOrd="0" destOrd="0" presId="urn:microsoft.com/office/officeart/2005/8/layout/process5"/>
    <dgm:cxn modelId="{CE0CBF44-A113-4805-98D3-64E7FE5E992F}" srcId="{9C77358A-97CD-4636-BD71-B8470B967350}" destId="{A9749CD1-A685-4DF5-9655-38F7DCA2B7D3}" srcOrd="4" destOrd="0" parTransId="{88E9B41F-3C11-40A9-A740-16BFDC8B429C}" sibTransId="{83B954AB-9B18-4C55-B225-1CB6B520EB74}"/>
    <dgm:cxn modelId="{0AE14C6A-ED8C-4E85-8067-E97F8A12D017}" srcId="{9C77358A-97CD-4636-BD71-B8470B967350}" destId="{EB47AD5A-ECA6-4797-8E16-7EFD4088D66C}" srcOrd="5" destOrd="0" parTransId="{A2EA3F03-98EF-49CC-899C-2B9FD1CF653D}" sibTransId="{422BAE5D-1FBF-4B4A-ACDC-AE3CA487C457}"/>
    <dgm:cxn modelId="{B8234050-22E9-41D5-93DE-9937EBCB4A19}" type="presOf" srcId="{8B26D325-C7FA-433C-9841-27938A224EED}" destId="{5FB7F334-2B94-4D28-95AE-1E4EDC6EDAC4}" srcOrd="0" destOrd="0" presId="urn:microsoft.com/office/officeart/2005/8/layout/process5"/>
    <dgm:cxn modelId="{06FD5F83-D465-48FD-AF4F-BA5AC29336CB}" type="presOf" srcId="{83B954AB-9B18-4C55-B225-1CB6B520EB74}" destId="{867EFE0C-F556-411B-892A-F92F3B678884}" srcOrd="1" destOrd="0" presId="urn:microsoft.com/office/officeart/2005/8/layout/process5"/>
    <dgm:cxn modelId="{82F5658C-42FC-4366-8A55-5EBCCC18E9A9}" type="presOf" srcId="{9465080F-9E47-4321-B4D8-33B25BA8E9ED}" destId="{7653EE8C-E8E6-4228-9589-28FDD7008972}" srcOrd="1" destOrd="0" presId="urn:microsoft.com/office/officeart/2005/8/layout/process5"/>
    <dgm:cxn modelId="{17A7B291-3DAA-41B4-9A8C-E43B3F350319}" srcId="{9C77358A-97CD-4636-BD71-B8470B967350}" destId="{F0ADBE15-5D19-43F4-AE11-17DF9B9B376B}" srcOrd="3" destOrd="0" parTransId="{F3C70B2D-023C-4F59-AD01-0A312B10E4C5}" sibTransId="{B14A0AC7-5BDC-4E2B-9018-E8C53F6697A3}"/>
    <dgm:cxn modelId="{4810C294-2A6C-4677-A832-40741C361B56}" type="presOf" srcId="{D15FA43D-B3A0-49C5-9D60-5DC41743F078}" destId="{4A4C4990-9E94-4AFD-9CC4-16F2AE7EA300}" srcOrd="0" destOrd="0" presId="urn:microsoft.com/office/officeart/2005/8/layout/process5"/>
    <dgm:cxn modelId="{54CBDEA7-950E-46FB-BD68-A6A4333EF9DD}" type="presOf" srcId="{83B954AB-9B18-4C55-B225-1CB6B520EB74}" destId="{A1DBB53C-5135-4125-A9F1-4C9566F68324}" srcOrd="0" destOrd="0" presId="urn:microsoft.com/office/officeart/2005/8/layout/process5"/>
    <dgm:cxn modelId="{F2055CBD-1BC4-4ABC-B490-0DCB5AF06EAA}" type="presOf" srcId="{4B1BF6EC-E159-486F-9951-36BDA5438C9C}" destId="{7C1FCE96-1CD8-4C64-8068-E6EE0DA9498E}" srcOrd="1" destOrd="0" presId="urn:microsoft.com/office/officeart/2005/8/layout/process5"/>
    <dgm:cxn modelId="{01AE3AD4-9057-4034-8BC2-09737DB49B89}" srcId="{9C77358A-97CD-4636-BD71-B8470B967350}" destId="{D15FA43D-B3A0-49C5-9D60-5DC41743F078}" srcOrd="2" destOrd="0" parTransId="{4368CC76-06F9-433C-8D28-BD565DBC4663}" sibTransId="{4B1BF6EC-E159-486F-9951-36BDA5438C9C}"/>
    <dgm:cxn modelId="{5DBB55DE-55BA-4A52-AF5E-879B383A6A0A}" type="presOf" srcId="{B14A0AC7-5BDC-4E2B-9018-E8C53F6697A3}" destId="{064403AB-1911-430B-9DC5-1D7F408D0D89}" srcOrd="1" destOrd="0" presId="urn:microsoft.com/office/officeart/2005/8/layout/process5"/>
    <dgm:cxn modelId="{E303B3E2-6954-4C7A-B0A9-6CCD08801C3B}" type="presOf" srcId="{74351737-9CA5-4323-A4EC-5A2B48A4E941}" destId="{7A4D5EE1-A345-41F3-A6CD-FDC4E64B16FD}" srcOrd="1" destOrd="0" presId="urn:microsoft.com/office/officeart/2005/8/layout/process5"/>
    <dgm:cxn modelId="{169A09E3-DE92-43E2-B5E3-E836319C9E83}" srcId="{9C77358A-97CD-4636-BD71-B8470B967350}" destId="{97F4757C-5748-44B6-A0C4-1ECD02466FE4}" srcOrd="1" destOrd="0" parTransId="{5AB43E85-A722-4948-830F-97F9B8C6D2F1}" sibTransId="{74351737-9CA5-4323-A4EC-5A2B48A4E941}"/>
    <dgm:cxn modelId="{79F2DDEB-6FD9-43BD-A32F-B2E11BDA5942}" type="presOf" srcId="{97F4757C-5748-44B6-A0C4-1ECD02466FE4}" destId="{A2C82008-D4BC-4D00-ACB5-ECCB93DD78C4}" srcOrd="0" destOrd="0" presId="urn:microsoft.com/office/officeart/2005/8/layout/process5"/>
    <dgm:cxn modelId="{72AD75F4-B9EA-4083-B649-5F603B28A3C1}" type="presOf" srcId="{EB47AD5A-ECA6-4797-8E16-7EFD4088D66C}" destId="{EAFE6C23-D45D-413C-9A80-C35715977D13}" srcOrd="0" destOrd="0" presId="urn:microsoft.com/office/officeart/2005/8/layout/process5"/>
    <dgm:cxn modelId="{8968F6F5-0D5A-4B4D-8B01-72A0A22ADD2E}" type="presOf" srcId="{9465080F-9E47-4321-B4D8-33B25BA8E9ED}" destId="{B7893AE9-18B8-47C9-93DD-9F2F15310D38}" srcOrd="0" destOrd="0" presId="urn:microsoft.com/office/officeart/2005/8/layout/process5"/>
    <dgm:cxn modelId="{169887FF-3E9E-41A5-8B07-C74B57889151}" type="presOf" srcId="{A9749CD1-A685-4DF5-9655-38F7DCA2B7D3}" destId="{E8A3EAF3-D779-4E11-870E-24F2D12FA250}" srcOrd="0" destOrd="0" presId="urn:microsoft.com/office/officeart/2005/8/layout/process5"/>
    <dgm:cxn modelId="{F6D8033B-629A-455A-8D35-4B27C8C93A1E}" type="presParOf" srcId="{B05C11FC-BA7E-4B94-9C45-1C930EEF637E}" destId="{5FB7F334-2B94-4D28-95AE-1E4EDC6EDAC4}" srcOrd="0" destOrd="0" presId="urn:microsoft.com/office/officeart/2005/8/layout/process5"/>
    <dgm:cxn modelId="{29ECF448-0B0F-4A3F-A29E-CE04B6589042}" type="presParOf" srcId="{B05C11FC-BA7E-4B94-9C45-1C930EEF637E}" destId="{B7893AE9-18B8-47C9-93DD-9F2F15310D38}" srcOrd="1" destOrd="0" presId="urn:microsoft.com/office/officeart/2005/8/layout/process5"/>
    <dgm:cxn modelId="{353173D4-8653-42D1-B036-8A9CB89526F2}" type="presParOf" srcId="{B7893AE9-18B8-47C9-93DD-9F2F15310D38}" destId="{7653EE8C-E8E6-4228-9589-28FDD7008972}" srcOrd="0" destOrd="0" presId="urn:microsoft.com/office/officeart/2005/8/layout/process5"/>
    <dgm:cxn modelId="{27A1A78B-959C-41CA-A4FC-7FCEC2650B07}" type="presParOf" srcId="{B05C11FC-BA7E-4B94-9C45-1C930EEF637E}" destId="{A2C82008-D4BC-4D00-ACB5-ECCB93DD78C4}" srcOrd="2" destOrd="0" presId="urn:microsoft.com/office/officeart/2005/8/layout/process5"/>
    <dgm:cxn modelId="{64868A13-F2A8-4F77-997F-25272C04CD43}" type="presParOf" srcId="{B05C11FC-BA7E-4B94-9C45-1C930EEF637E}" destId="{04EDC794-3015-45D2-B53F-02A8EB97AD5B}" srcOrd="3" destOrd="0" presId="urn:microsoft.com/office/officeart/2005/8/layout/process5"/>
    <dgm:cxn modelId="{8720FCFB-134F-4043-B7D6-D7E820B17367}" type="presParOf" srcId="{04EDC794-3015-45D2-B53F-02A8EB97AD5B}" destId="{7A4D5EE1-A345-41F3-A6CD-FDC4E64B16FD}" srcOrd="0" destOrd="0" presId="urn:microsoft.com/office/officeart/2005/8/layout/process5"/>
    <dgm:cxn modelId="{B53EFBD3-F571-4779-A27F-B75E2D768AD3}" type="presParOf" srcId="{B05C11FC-BA7E-4B94-9C45-1C930EEF637E}" destId="{4A4C4990-9E94-4AFD-9CC4-16F2AE7EA300}" srcOrd="4" destOrd="0" presId="urn:microsoft.com/office/officeart/2005/8/layout/process5"/>
    <dgm:cxn modelId="{06ACCCD1-3205-49B4-8DB8-DBC167BE1E61}" type="presParOf" srcId="{B05C11FC-BA7E-4B94-9C45-1C930EEF637E}" destId="{1614AD1B-0D93-40F0-8DBB-57ABAC612FA3}" srcOrd="5" destOrd="0" presId="urn:microsoft.com/office/officeart/2005/8/layout/process5"/>
    <dgm:cxn modelId="{C44E9D55-6706-4309-9C23-87110587A2CC}" type="presParOf" srcId="{1614AD1B-0D93-40F0-8DBB-57ABAC612FA3}" destId="{7C1FCE96-1CD8-4C64-8068-E6EE0DA9498E}" srcOrd="0" destOrd="0" presId="urn:microsoft.com/office/officeart/2005/8/layout/process5"/>
    <dgm:cxn modelId="{B8AB3C7C-0962-41A6-B35C-1F84D3730F18}" type="presParOf" srcId="{B05C11FC-BA7E-4B94-9C45-1C930EEF637E}" destId="{4EE0B9A4-0030-444A-B17D-CEF5D4F9B749}" srcOrd="6" destOrd="0" presId="urn:microsoft.com/office/officeart/2005/8/layout/process5"/>
    <dgm:cxn modelId="{74179730-81FA-4697-9DCA-CDBD4E37A7D0}" type="presParOf" srcId="{B05C11FC-BA7E-4B94-9C45-1C930EEF637E}" destId="{74047F09-5DEE-4D74-BC93-42100D8C3AAD}" srcOrd="7" destOrd="0" presId="urn:microsoft.com/office/officeart/2005/8/layout/process5"/>
    <dgm:cxn modelId="{CF08D5C4-0CDC-4A70-BE10-5F2EDE043D2F}" type="presParOf" srcId="{74047F09-5DEE-4D74-BC93-42100D8C3AAD}" destId="{064403AB-1911-430B-9DC5-1D7F408D0D89}" srcOrd="0" destOrd="0" presId="urn:microsoft.com/office/officeart/2005/8/layout/process5"/>
    <dgm:cxn modelId="{F5088BFE-647E-47B0-94E4-DED50EFF95DF}" type="presParOf" srcId="{B05C11FC-BA7E-4B94-9C45-1C930EEF637E}" destId="{E8A3EAF3-D779-4E11-870E-24F2D12FA250}" srcOrd="8" destOrd="0" presId="urn:microsoft.com/office/officeart/2005/8/layout/process5"/>
    <dgm:cxn modelId="{9424E318-D8E2-4D25-BDC7-02EEB392532F}" type="presParOf" srcId="{B05C11FC-BA7E-4B94-9C45-1C930EEF637E}" destId="{A1DBB53C-5135-4125-A9F1-4C9566F68324}" srcOrd="9" destOrd="0" presId="urn:microsoft.com/office/officeart/2005/8/layout/process5"/>
    <dgm:cxn modelId="{36A3888C-6E09-47BB-BF17-80169A54450F}" type="presParOf" srcId="{A1DBB53C-5135-4125-A9F1-4C9566F68324}" destId="{867EFE0C-F556-411B-892A-F92F3B678884}" srcOrd="0" destOrd="0" presId="urn:microsoft.com/office/officeart/2005/8/layout/process5"/>
    <dgm:cxn modelId="{31F3DE54-0352-43D8-BD1C-626FBC47317F}" type="presParOf" srcId="{B05C11FC-BA7E-4B94-9C45-1C930EEF637E}" destId="{EAFE6C23-D45D-413C-9A80-C35715977D13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A1FDB3-D377-460B-B7EA-23BB3FAAE6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IN"/>
        </a:p>
      </dgm:t>
    </dgm:pt>
    <dgm:pt modelId="{42C8A0A9-7062-4DD6-AE54-D3DD548A8A97}" type="pres">
      <dgm:prSet presAssocID="{63A1FDB3-D377-460B-B7EA-23BB3FAAE6FE}" presName="Name0" presStyleCnt="0">
        <dgm:presLayoutVars>
          <dgm:dir/>
          <dgm:resizeHandles val="exact"/>
        </dgm:presLayoutVars>
      </dgm:prSet>
      <dgm:spPr/>
    </dgm:pt>
  </dgm:ptLst>
  <dgm:cxnLst>
    <dgm:cxn modelId="{F2C5D97F-B4A0-49D8-94D7-FF54DBF0A6F7}" type="presOf" srcId="{63A1FDB3-D377-460B-B7EA-23BB3FAAE6FE}" destId="{42C8A0A9-7062-4DD6-AE54-D3DD548A8A97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77358A-97CD-4636-BD71-B8470B96735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7F4757C-5748-44B6-A0C4-1ECD02466FE4}">
      <dgm:prSet phldrT="[Text]" phldr="0"/>
      <dgm:spPr>
        <a:blipFill dpi="0" rotWithShape="0">
          <a:blip xmlns:r="http://schemas.openxmlformats.org/officeDocument/2006/relationships" r:embed="rId1"/>
          <a:srcRect/>
          <a:stretch>
            <a:fillRect l="-26647" t="2590" r="-26647" b="2590"/>
          </a:stretch>
        </a:blipFill>
      </dgm:spPr>
      <dgm:t>
        <a:bodyPr/>
        <a:lstStyle/>
        <a:p>
          <a:endParaRPr lang="en-IN" dirty="0"/>
        </a:p>
      </dgm:t>
    </dgm:pt>
    <dgm:pt modelId="{5AB43E85-A722-4948-830F-97F9B8C6D2F1}" type="parTrans" cxnId="{169A09E3-DE92-43E2-B5E3-E836319C9E83}">
      <dgm:prSet/>
      <dgm:spPr/>
      <dgm:t>
        <a:bodyPr/>
        <a:lstStyle/>
        <a:p>
          <a:endParaRPr lang="en-IN"/>
        </a:p>
      </dgm:t>
    </dgm:pt>
    <dgm:pt modelId="{74351737-9CA5-4323-A4EC-5A2B48A4E941}" type="sibTrans" cxnId="{169A09E3-DE92-43E2-B5E3-E836319C9E83}">
      <dgm:prSet/>
      <dgm:spPr/>
      <dgm:t>
        <a:bodyPr/>
        <a:lstStyle/>
        <a:p>
          <a:endParaRPr lang="en-IN"/>
        </a:p>
      </dgm:t>
    </dgm:pt>
    <dgm:pt modelId="{8B26D325-C7FA-433C-9841-27938A224EED}">
      <dgm:prSet phldrT="[Text]" phldr="0"/>
      <dgm:spPr>
        <a:blipFill rotWithShape="0">
          <a:blip xmlns:r="http://schemas.openxmlformats.org/officeDocument/2006/relationships" r:embed="rId2"/>
          <a:srcRect/>
          <a:stretch>
            <a:fillRect l="-17000" r="-17000"/>
          </a:stretch>
        </a:blipFill>
      </dgm:spPr>
      <dgm:t>
        <a:bodyPr/>
        <a:lstStyle/>
        <a:p>
          <a:endParaRPr lang="en-IN" dirty="0">
            <a:solidFill>
              <a:schemeClr val="tx1"/>
            </a:solidFill>
          </a:endParaRPr>
        </a:p>
      </dgm:t>
    </dgm:pt>
    <dgm:pt modelId="{9465080F-9E47-4321-B4D8-33B25BA8E9ED}" type="sibTrans" cxnId="{DFC4DB13-ED3B-4842-A7D8-8CF767B66176}">
      <dgm:prSet/>
      <dgm:spPr/>
      <dgm:t>
        <a:bodyPr/>
        <a:lstStyle/>
        <a:p>
          <a:endParaRPr lang="en-IN"/>
        </a:p>
      </dgm:t>
    </dgm:pt>
    <dgm:pt modelId="{BCBE9C57-9790-4839-880D-7110657FCD0E}" type="parTrans" cxnId="{DFC4DB13-ED3B-4842-A7D8-8CF767B66176}">
      <dgm:prSet/>
      <dgm:spPr/>
      <dgm:t>
        <a:bodyPr/>
        <a:lstStyle/>
        <a:p>
          <a:endParaRPr lang="en-IN"/>
        </a:p>
      </dgm:t>
    </dgm:pt>
    <dgm:pt modelId="{D15FA43D-B3A0-49C5-9D60-5DC41743F078}">
      <dgm:prSet phldrT="[Text]" phldr="0"/>
      <dgm:spPr>
        <a:blipFill rotWithShape="0">
          <a:blip xmlns:r="http://schemas.openxmlformats.org/officeDocument/2006/relationships" r:embed="rId3"/>
          <a:srcRect/>
          <a:stretch>
            <a:fillRect t="-21000" b="-21000"/>
          </a:stretch>
        </a:blipFill>
      </dgm:spPr>
      <dgm:t>
        <a:bodyPr/>
        <a:lstStyle/>
        <a:p>
          <a:r>
            <a:rPr lang="en-US" dirty="0"/>
            <a:t> </a:t>
          </a:r>
          <a:endParaRPr lang="en-IN" dirty="0"/>
        </a:p>
      </dgm:t>
    </dgm:pt>
    <dgm:pt modelId="{4368CC76-06F9-433C-8D28-BD565DBC4663}" type="parTrans" cxnId="{01AE3AD4-9057-4034-8BC2-09737DB49B89}">
      <dgm:prSet/>
      <dgm:spPr/>
      <dgm:t>
        <a:bodyPr/>
        <a:lstStyle/>
        <a:p>
          <a:endParaRPr lang="en-IN"/>
        </a:p>
      </dgm:t>
    </dgm:pt>
    <dgm:pt modelId="{4B1BF6EC-E159-486F-9951-36BDA5438C9C}" type="sibTrans" cxnId="{01AE3AD4-9057-4034-8BC2-09737DB49B89}">
      <dgm:prSet/>
      <dgm:spPr/>
      <dgm:t>
        <a:bodyPr/>
        <a:lstStyle/>
        <a:p>
          <a:endParaRPr lang="en-IN"/>
        </a:p>
      </dgm:t>
    </dgm:pt>
    <dgm:pt modelId="{A9749CD1-A685-4DF5-9655-38F7DCA2B7D3}">
      <dgm:prSet/>
      <dgm:spPr>
        <a:blipFill dpi="0" rotWithShape="0">
          <a:blip xmlns:r="http://schemas.openxmlformats.org/officeDocument/2006/relationships" r:embed="rId4"/>
          <a:srcRect/>
          <a:stretch>
            <a:fillRect l="15233" t="-1362" r="15233" b="-1362"/>
          </a:stretch>
        </a:blipFill>
      </dgm:spPr>
      <dgm:t>
        <a:bodyPr anchor="b" anchorCtr="0"/>
        <a:lstStyle/>
        <a:p>
          <a:endParaRPr lang="en-IN"/>
        </a:p>
      </dgm:t>
    </dgm:pt>
    <dgm:pt modelId="{88E9B41F-3C11-40A9-A740-16BFDC8B429C}" type="parTrans" cxnId="{CE0CBF44-A113-4805-98D3-64E7FE5E992F}">
      <dgm:prSet/>
      <dgm:spPr/>
      <dgm:t>
        <a:bodyPr/>
        <a:lstStyle/>
        <a:p>
          <a:endParaRPr lang="en-IN"/>
        </a:p>
      </dgm:t>
    </dgm:pt>
    <dgm:pt modelId="{83B954AB-9B18-4C55-B225-1CB6B520EB74}" type="sibTrans" cxnId="{CE0CBF44-A113-4805-98D3-64E7FE5E992F}">
      <dgm:prSet/>
      <dgm:spPr/>
      <dgm:t>
        <a:bodyPr/>
        <a:lstStyle/>
        <a:p>
          <a:endParaRPr lang="en-IN"/>
        </a:p>
      </dgm:t>
    </dgm:pt>
    <dgm:pt modelId="{F0ADBE15-5D19-43F4-AE11-17DF9B9B376B}">
      <dgm:prSet/>
      <dgm:spPr>
        <a:blipFill rotWithShape="0">
          <a:blip xmlns:r="http://schemas.openxmlformats.org/officeDocument/2006/relationships" r:embed="rId5"/>
          <a:srcRect/>
          <a:stretch>
            <a:fillRect t="-17000" b="-17000"/>
          </a:stretch>
        </a:blipFill>
      </dgm:spPr>
      <dgm:t>
        <a:bodyPr/>
        <a:lstStyle/>
        <a:p>
          <a:endParaRPr lang="en-IN"/>
        </a:p>
      </dgm:t>
    </dgm:pt>
    <dgm:pt modelId="{B14A0AC7-5BDC-4E2B-9018-E8C53F6697A3}" type="sibTrans" cxnId="{17A7B291-3DAA-41B4-9A8C-E43B3F350319}">
      <dgm:prSet/>
      <dgm:spPr/>
      <dgm:t>
        <a:bodyPr/>
        <a:lstStyle/>
        <a:p>
          <a:endParaRPr lang="en-IN"/>
        </a:p>
      </dgm:t>
    </dgm:pt>
    <dgm:pt modelId="{F3C70B2D-023C-4F59-AD01-0A312B10E4C5}" type="parTrans" cxnId="{17A7B291-3DAA-41B4-9A8C-E43B3F350319}">
      <dgm:prSet/>
      <dgm:spPr/>
      <dgm:t>
        <a:bodyPr/>
        <a:lstStyle/>
        <a:p>
          <a:endParaRPr lang="en-IN"/>
        </a:p>
      </dgm:t>
    </dgm:pt>
    <dgm:pt modelId="{B05C11FC-BA7E-4B94-9C45-1C930EEF637E}" type="pres">
      <dgm:prSet presAssocID="{9C77358A-97CD-4636-BD71-B8470B967350}" presName="diagram" presStyleCnt="0">
        <dgm:presLayoutVars>
          <dgm:dir/>
          <dgm:resizeHandles val="exact"/>
        </dgm:presLayoutVars>
      </dgm:prSet>
      <dgm:spPr/>
    </dgm:pt>
    <dgm:pt modelId="{5FB7F334-2B94-4D28-95AE-1E4EDC6EDAC4}" type="pres">
      <dgm:prSet presAssocID="{8B26D325-C7FA-433C-9841-27938A224EED}" presName="node" presStyleLbl="node1" presStyleIdx="0" presStyleCnt="5" custLinFactNeighborX="-335" custLinFactNeighborY="-50334">
        <dgm:presLayoutVars>
          <dgm:bulletEnabled val="1"/>
        </dgm:presLayoutVars>
      </dgm:prSet>
      <dgm:spPr/>
    </dgm:pt>
    <dgm:pt modelId="{B7893AE9-18B8-47C9-93DD-9F2F15310D38}" type="pres">
      <dgm:prSet presAssocID="{9465080F-9E47-4321-B4D8-33B25BA8E9ED}" presName="sibTrans" presStyleLbl="sibTrans2D1" presStyleIdx="0" presStyleCnt="4"/>
      <dgm:spPr/>
    </dgm:pt>
    <dgm:pt modelId="{7653EE8C-E8E6-4228-9589-28FDD7008972}" type="pres">
      <dgm:prSet presAssocID="{9465080F-9E47-4321-B4D8-33B25BA8E9ED}" presName="connectorText" presStyleLbl="sibTrans2D1" presStyleIdx="0" presStyleCnt="4"/>
      <dgm:spPr/>
    </dgm:pt>
    <dgm:pt modelId="{A2C82008-D4BC-4D00-ACB5-ECCB93DD78C4}" type="pres">
      <dgm:prSet presAssocID="{97F4757C-5748-44B6-A0C4-1ECD02466FE4}" presName="node" presStyleLbl="node1" presStyleIdx="1" presStyleCnt="5" custLinFactNeighborX="3680" custLinFactNeighborY="-50334">
        <dgm:presLayoutVars>
          <dgm:bulletEnabled val="1"/>
        </dgm:presLayoutVars>
      </dgm:prSet>
      <dgm:spPr/>
    </dgm:pt>
    <dgm:pt modelId="{04EDC794-3015-45D2-B53F-02A8EB97AD5B}" type="pres">
      <dgm:prSet presAssocID="{74351737-9CA5-4323-A4EC-5A2B48A4E941}" presName="sibTrans" presStyleLbl="sibTrans2D1" presStyleIdx="1" presStyleCnt="4"/>
      <dgm:spPr/>
    </dgm:pt>
    <dgm:pt modelId="{7A4D5EE1-A345-41F3-A6CD-FDC4E64B16FD}" type="pres">
      <dgm:prSet presAssocID="{74351737-9CA5-4323-A4EC-5A2B48A4E941}" presName="connectorText" presStyleLbl="sibTrans2D1" presStyleIdx="1" presStyleCnt="4"/>
      <dgm:spPr/>
    </dgm:pt>
    <dgm:pt modelId="{4A4C4990-9E94-4AFD-9CC4-16F2AE7EA300}" type="pres">
      <dgm:prSet presAssocID="{D15FA43D-B3A0-49C5-9D60-5DC41743F078}" presName="node" presStyleLbl="node1" presStyleIdx="2" presStyleCnt="5" custLinFactY="-66854" custLinFactNeighborX="46377" custLinFactNeighborY="-100000">
        <dgm:presLayoutVars>
          <dgm:bulletEnabled val="1"/>
        </dgm:presLayoutVars>
      </dgm:prSet>
      <dgm:spPr/>
    </dgm:pt>
    <dgm:pt modelId="{1614AD1B-0D93-40F0-8DBB-57ABAC612FA3}" type="pres">
      <dgm:prSet presAssocID="{4B1BF6EC-E159-486F-9951-36BDA5438C9C}" presName="sibTrans" presStyleLbl="sibTrans2D1" presStyleIdx="2" presStyleCnt="4" custScaleX="78850" custLinFactNeighborX="-3267" custLinFactNeighborY="75187"/>
      <dgm:spPr/>
    </dgm:pt>
    <dgm:pt modelId="{7C1FCE96-1CD8-4C64-8068-E6EE0DA9498E}" type="pres">
      <dgm:prSet presAssocID="{4B1BF6EC-E159-486F-9951-36BDA5438C9C}" presName="connectorText" presStyleLbl="sibTrans2D1" presStyleIdx="2" presStyleCnt="4"/>
      <dgm:spPr/>
    </dgm:pt>
    <dgm:pt modelId="{4EE0B9A4-0030-444A-B17D-CEF5D4F9B749}" type="pres">
      <dgm:prSet presAssocID="{F0ADBE15-5D19-43F4-AE11-17DF9B9B376B}" presName="node" presStyleLbl="node1" presStyleIdx="3" presStyleCnt="5" custLinFactX="86377" custLinFactNeighborX="100000" custLinFactNeighborY="187">
        <dgm:presLayoutVars>
          <dgm:bulletEnabled val="1"/>
        </dgm:presLayoutVars>
      </dgm:prSet>
      <dgm:spPr/>
    </dgm:pt>
    <dgm:pt modelId="{74047F09-5DEE-4D74-BC93-42100D8C3AAD}" type="pres">
      <dgm:prSet presAssocID="{B14A0AC7-5BDC-4E2B-9018-E8C53F6697A3}" presName="sibTrans" presStyleLbl="sibTrans2D1" presStyleIdx="3" presStyleCnt="4"/>
      <dgm:spPr/>
    </dgm:pt>
    <dgm:pt modelId="{064403AB-1911-430B-9DC5-1D7F408D0D89}" type="pres">
      <dgm:prSet presAssocID="{B14A0AC7-5BDC-4E2B-9018-E8C53F6697A3}" presName="connectorText" presStyleLbl="sibTrans2D1" presStyleIdx="3" presStyleCnt="4"/>
      <dgm:spPr/>
    </dgm:pt>
    <dgm:pt modelId="{E8A3EAF3-D779-4E11-870E-24F2D12FA250}" type="pres">
      <dgm:prSet presAssocID="{A9749CD1-A685-4DF5-9655-38F7DCA2B7D3}" presName="node" presStyleLbl="node1" presStyleIdx="4" presStyleCnt="5">
        <dgm:presLayoutVars>
          <dgm:bulletEnabled val="1"/>
        </dgm:presLayoutVars>
      </dgm:prSet>
      <dgm:spPr/>
    </dgm:pt>
  </dgm:ptLst>
  <dgm:cxnLst>
    <dgm:cxn modelId="{93C9B601-6003-4654-A03F-BB2F3CF327D1}" type="presOf" srcId="{9C77358A-97CD-4636-BD71-B8470B967350}" destId="{B05C11FC-BA7E-4B94-9C45-1C930EEF637E}" srcOrd="0" destOrd="0" presId="urn:microsoft.com/office/officeart/2005/8/layout/process5"/>
    <dgm:cxn modelId="{F65B3C0C-20DB-4B1F-A719-4DDAC9466980}" type="presOf" srcId="{F0ADBE15-5D19-43F4-AE11-17DF9B9B376B}" destId="{4EE0B9A4-0030-444A-B17D-CEF5D4F9B749}" srcOrd="0" destOrd="0" presId="urn:microsoft.com/office/officeart/2005/8/layout/process5"/>
    <dgm:cxn modelId="{DFC4DB13-ED3B-4842-A7D8-8CF767B66176}" srcId="{9C77358A-97CD-4636-BD71-B8470B967350}" destId="{8B26D325-C7FA-433C-9841-27938A224EED}" srcOrd="0" destOrd="0" parTransId="{BCBE9C57-9790-4839-880D-7110657FCD0E}" sibTransId="{9465080F-9E47-4321-B4D8-33B25BA8E9ED}"/>
    <dgm:cxn modelId="{3A19F915-2532-4A1C-A5E6-64DA44BAC327}" type="presOf" srcId="{74351737-9CA5-4323-A4EC-5A2B48A4E941}" destId="{04EDC794-3015-45D2-B53F-02A8EB97AD5B}" srcOrd="0" destOrd="0" presId="urn:microsoft.com/office/officeart/2005/8/layout/process5"/>
    <dgm:cxn modelId="{BD380E64-D3CD-4F37-8928-89FA8297E34B}" type="presOf" srcId="{B14A0AC7-5BDC-4E2B-9018-E8C53F6697A3}" destId="{74047F09-5DEE-4D74-BC93-42100D8C3AAD}" srcOrd="0" destOrd="0" presId="urn:microsoft.com/office/officeart/2005/8/layout/process5"/>
    <dgm:cxn modelId="{42A33044-C839-41B0-825A-710E8CE52DC6}" type="presOf" srcId="{4B1BF6EC-E159-486F-9951-36BDA5438C9C}" destId="{1614AD1B-0D93-40F0-8DBB-57ABAC612FA3}" srcOrd="0" destOrd="0" presId="urn:microsoft.com/office/officeart/2005/8/layout/process5"/>
    <dgm:cxn modelId="{CE0CBF44-A113-4805-98D3-64E7FE5E992F}" srcId="{9C77358A-97CD-4636-BD71-B8470B967350}" destId="{A9749CD1-A685-4DF5-9655-38F7DCA2B7D3}" srcOrd="4" destOrd="0" parTransId="{88E9B41F-3C11-40A9-A740-16BFDC8B429C}" sibTransId="{83B954AB-9B18-4C55-B225-1CB6B520EB74}"/>
    <dgm:cxn modelId="{B8234050-22E9-41D5-93DE-9937EBCB4A19}" type="presOf" srcId="{8B26D325-C7FA-433C-9841-27938A224EED}" destId="{5FB7F334-2B94-4D28-95AE-1E4EDC6EDAC4}" srcOrd="0" destOrd="0" presId="urn:microsoft.com/office/officeart/2005/8/layout/process5"/>
    <dgm:cxn modelId="{82F5658C-42FC-4366-8A55-5EBCCC18E9A9}" type="presOf" srcId="{9465080F-9E47-4321-B4D8-33B25BA8E9ED}" destId="{7653EE8C-E8E6-4228-9589-28FDD7008972}" srcOrd="1" destOrd="0" presId="urn:microsoft.com/office/officeart/2005/8/layout/process5"/>
    <dgm:cxn modelId="{17A7B291-3DAA-41B4-9A8C-E43B3F350319}" srcId="{9C77358A-97CD-4636-BD71-B8470B967350}" destId="{F0ADBE15-5D19-43F4-AE11-17DF9B9B376B}" srcOrd="3" destOrd="0" parTransId="{F3C70B2D-023C-4F59-AD01-0A312B10E4C5}" sibTransId="{B14A0AC7-5BDC-4E2B-9018-E8C53F6697A3}"/>
    <dgm:cxn modelId="{4810C294-2A6C-4677-A832-40741C361B56}" type="presOf" srcId="{D15FA43D-B3A0-49C5-9D60-5DC41743F078}" destId="{4A4C4990-9E94-4AFD-9CC4-16F2AE7EA300}" srcOrd="0" destOrd="0" presId="urn:microsoft.com/office/officeart/2005/8/layout/process5"/>
    <dgm:cxn modelId="{F2055CBD-1BC4-4ABC-B490-0DCB5AF06EAA}" type="presOf" srcId="{4B1BF6EC-E159-486F-9951-36BDA5438C9C}" destId="{7C1FCE96-1CD8-4C64-8068-E6EE0DA9498E}" srcOrd="1" destOrd="0" presId="urn:microsoft.com/office/officeart/2005/8/layout/process5"/>
    <dgm:cxn modelId="{01AE3AD4-9057-4034-8BC2-09737DB49B89}" srcId="{9C77358A-97CD-4636-BD71-B8470B967350}" destId="{D15FA43D-B3A0-49C5-9D60-5DC41743F078}" srcOrd="2" destOrd="0" parTransId="{4368CC76-06F9-433C-8D28-BD565DBC4663}" sibTransId="{4B1BF6EC-E159-486F-9951-36BDA5438C9C}"/>
    <dgm:cxn modelId="{5DBB55DE-55BA-4A52-AF5E-879B383A6A0A}" type="presOf" srcId="{B14A0AC7-5BDC-4E2B-9018-E8C53F6697A3}" destId="{064403AB-1911-430B-9DC5-1D7F408D0D89}" srcOrd="1" destOrd="0" presId="urn:microsoft.com/office/officeart/2005/8/layout/process5"/>
    <dgm:cxn modelId="{E303B3E2-6954-4C7A-B0A9-6CCD08801C3B}" type="presOf" srcId="{74351737-9CA5-4323-A4EC-5A2B48A4E941}" destId="{7A4D5EE1-A345-41F3-A6CD-FDC4E64B16FD}" srcOrd="1" destOrd="0" presId="urn:microsoft.com/office/officeart/2005/8/layout/process5"/>
    <dgm:cxn modelId="{169A09E3-DE92-43E2-B5E3-E836319C9E83}" srcId="{9C77358A-97CD-4636-BD71-B8470B967350}" destId="{97F4757C-5748-44B6-A0C4-1ECD02466FE4}" srcOrd="1" destOrd="0" parTransId="{5AB43E85-A722-4948-830F-97F9B8C6D2F1}" sibTransId="{74351737-9CA5-4323-A4EC-5A2B48A4E941}"/>
    <dgm:cxn modelId="{79F2DDEB-6FD9-43BD-A32F-B2E11BDA5942}" type="presOf" srcId="{97F4757C-5748-44B6-A0C4-1ECD02466FE4}" destId="{A2C82008-D4BC-4D00-ACB5-ECCB93DD78C4}" srcOrd="0" destOrd="0" presId="urn:microsoft.com/office/officeart/2005/8/layout/process5"/>
    <dgm:cxn modelId="{8968F6F5-0D5A-4B4D-8B01-72A0A22ADD2E}" type="presOf" srcId="{9465080F-9E47-4321-B4D8-33B25BA8E9ED}" destId="{B7893AE9-18B8-47C9-93DD-9F2F15310D38}" srcOrd="0" destOrd="0" presId="urn:microsoft.com/office/officeart/2005/8/layout/process5"/>
    <dgm:cxn modelId="{169887FF-3E9E-41A5-8B07-C74B57889151}" type="presOf" srcId="{A9749CD1-A685-4DF5-9655-38F7DCA2B7D3}" destId="{E8A3EAF3-D779-4E11-870E-24F2D12FA250}" srcOrd="0" destOrd="0" presId="urn:microsoft.com/office/officeart/2005/8/layout/process5"/>
    <dgm:cxn modelId="{F6D8033B-629A-455A-8D35-4B27C8C93A1E}" type="presParOf" srcId="{B05C11FC-BA7E-4B94-9C45-1C930EEF637E}" destId="{5FB7F334-2B94-4D28-95AE-1E4EDC6EDAC4}" srcOrd="0" destOrd="0" presId="urn:microsoft.com/office/officeart/2005/8/layout/process5"/>
    <dgm:cxn modelId="{29ECF448-0B0F-4A3F-A29E-CE04B6589042}" type="presParOf" srcId="{B05C11FC-BA7E-4B94-9C45-1C930EEF637E}" destId="{B7893AE9-18B8-47C9-93DD-9F2F15310D38}" srcOrd="1" destOrd="0" presId="urn:microsoft.com/office/officeart/2005/8/layout/process5"/>
    <dgm:cxn modelId="{353173D4-8653-42D1-B036-8A9CB89526F2}" type="presParOf" srcId="{B7893AE9-18B8-47C9-93DD-9F2F15310D38}" destId="{7653EE8C-E8E6-4228-9589-28FDD7008972}" srcOrd="0" destOrd="0" presId="urn:microsoft.com/office/officeart/2005/8/layout/process5"/>
    <dgm:cxn modelId="{27A1A78B-959C-41CA-A4FC-7FCEC2650B07}" type="presParOf" srcId="{B05C11FC-BA7E-4B94-9C45-1C930EEF637E}" destId="{A2C82008-D4BC-4D00-ACB5-ECCB93DD78C4}" srcOrd="2" destOrd="0" presId="urn:microsoft.com/office/officeart/2005/8/layout/process5"/>
    <dgm:cxn modelId="{64868A13-F2A8-4F77-997F-25272C04CD43}" type="presParOf" srcId="{B05C11FC-BA7E-4B94-9C45-1C930EEF637E}" destId="{04EDC794-3015-45D2-B53F-02A8EB97AD5B}" srcOrd="3" destOrd="0" presId="urn:microsoft.com/office/officeart/2005/8/layout/process5"/>
    <dgm:cxn modelId="{8720FCFB-134F-4043-B7D6-D7E820B17367}" type="presParOf" srcId="{04EDC794-3015-45D2-B53F-02A8EB97AD5B}" destId="{7A4D5EE1-A345-41F3-A6CD-FDC4E64B16FD}" srcOrd="0" destOrd="0" presId="urn:microsoft.com/office/officeart/2005/8/layout/process5"/>
    <dgm:cxn modelId="{B53EFBD3-F571-4779-A27F-B75E2D768AD3}" type="presParOf" srcId="{B05C11FC-BA7E-4B94-9C45-1C930EEF637E}" destId="{4A4C4990-9E94-4AFD-9CC4-16F2AE7EA300}" srcOrd="4" destOrd="0" presId="urn:microsoft.com/office/officeart/2005/8/layout/process5"/>
    <dgm:cxn modelId="{06ACCCD1-3205-49B4-8DB8-DBC167BE1E61}" type="presParOf" srcId="{B05C11FC-BA7E-4B94-9C45-1C930EEF637E}" destId="{1614AD1B-0D93-40F0-8DBB-57ABAC612FA3}" srcOrd="5" destOrd="0" presId="urn:microsoft.com/office/officeart/2005/8/layout/process5"/>
    <dgm:cxn modelId="{C44E9D55-6706-4309-9C23-87110587A2CC}" type="presParOf" srcId="{1614AD1B-0D93-40F0-8DBB-57ABAC612FA3}" destId="{7C1FCE96-1CD8-4C64-8068-E6EE0DA9498E}" srcOrd="0" destOrd="0" presId="urn:microsoft.com/office/officeart/2005/8/layout/process5"/>
    <dgm:cxn modelId="{B8AB3C7C-0962-41A6-B35C-1F84D3730F18}" type="presParOf" srcId="{B05C11FC-BA7E-4B94-9C45-1C930EEF637E}" destId="{4EE0B9A4-0030-444A-B17D-CEF5D4F9B749}" srcOrd="6" destOrd="0" presId="urn:microsoft.com/office/officeart/2005/8/layout/process5"/>
    <dgm:cxn modelId="{74179730-81FA-4697-9DCA-CDBD4E37A7D0}" type="presParOf" srcId="{B05C11FC-BA7E-4B94-9C45-1C930EEF637E}" destId="{74047F09-5DEE-4D74-BC93-42100D8C3AAD}" srcOrd="7" destOrd="0" presId="urn:microsoft.com/office/officeart/2005/8/layout/process5"/>
    <dgm:cxn modelId="{CF08D5C4-0CDC-4A70-BE10-5F2EDE043D2F}" type="presParOf" srcId="{74047F09-5DEE-4D74-BC93-42100D8C3AAD}" destId="{064403AB-1911-430B-9DC5-1D7F408D0D89}" srcOrd="0" destOrd="0" presId="urn:microsoft.com/office/officeart/2005/8/layout/process5"/>
    <dgm:cxn modelId="{F5088BFE-647E-47B0-94E4-DED50EFF95DF}" type="presParOf" srcId="{B05C11FC-BA7E-4B94-9C45-1C930EEF637E}" destId="{E8A3EAF3-D779-4E11-870E-24F2D12FA250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3C79FD-297B-4F8F-A0E0-F9C2DAD8B93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DA16B76E-94FC-49EF-BF90-623C4F0BC2EF}">
          <dgm:prSet phldrT="[Text]" custT="1"/>
          <dgm:spPr/>
          <dgm:t>
            <a:bodyPr/>
            <a:lstStyle/>
            <a:p>
              <a:pPr>
                <a:buNone/>
              </a:pPr>
              <a:r>
                <a:rPr lang="en-US" sz="1800" b="1" dirty="0"/>
                <a:t>1. Understanding of </a:t>
              </a:r>
              <a:r>
                <a:rPr lang="en-IN" sz="1800" b="1" dirty="0"/>
                <a:t>Deterministic Growth of</a:t>
              </a:r>
              <a:r>
                <a:rPr lang="en-US" sz="1800" b="1" dirty="0"/>
                <a:t> </a:t>
              </a:r>
              <a:r>
                <a:rPr lang="en-IN" sz="1800" b="1" dirty="0"/>
                <a:t>MO</a:t>
              </a:r>
              <a14:m>
                <m:oMath xmlns:m="http://schemas.openxmlformats.org/officeDocument/2006/math">
                  <m:sSub>
                    <m:sSubPr>
                      <m:ctrlPr>
                        <a:rPr lang="en-IN" sz="1800" b="1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IN" sz="1800" b="1" i="1">
                          <a:latin typeface="Cambria Math" panose="02040503050406030204" pitchFamily="18" charset="0"/>
                        </a:rPr>
                        <m:t>𝑺</m:t>
                      </m:r>
                    </m:e>
                    <m:sub>
                      <m:r>
                        <a:rPr lang="en-IN" sz="1800" b="1" i="1">
                          <a:latin typeface="Cambria Math" panose="02040503050406030204" pitchFamily="18" charset="0"/>
                        </a:rPr>
                        <m:t>𝟐</m:t>
                      </m:r>
                    </m:sub>
                  </m:sSub>
                </m:oMath>
              </a14:m>
              <a:endParaRPr lang="en-IN" sz="1800" b="1" dirty="0"/>
            </a:p>
          </dgm:t>
        </dgm:pt>
      </mc:Choice>
      <mc:Fallback xmlns="">
        <dgm:pt modelId="{DA16B76E-94FC-49EF-BF90-623C4F0BC2EF}">
          <dgm:prSet phldrT="[Text]" custT="1"/>
          <dgm:spPr/>
          <dgm:t>
            <a:bodyPr/>
            <a:lstStyle/>
            <a:p>
              <a:pPr>
                <a:buNone/>
              </a:pPr>
              <a:r>
                <a:rPr lang="en-US" sz="1800" b="1" dirty="0"/>
                <a:t>1. Understanding of </a:t>
              </a:r>
              <a:r>
                <a:rPr lang="en-IN" sz="1800" b="1" dirty="0"/>
                <a:t>Deterministic Growth of</a:t>
              </a:r>
              <a:r>
                <a:rPr lang="en-US" sz="1800" b="1" dirty="0"/>
                <a:t> </a:t>
              </a:r>
              <a:r>
                <a:rPr lang="en-IN" sz="1800" b="1" dirty="0"/>
                <a:t>MO</a:t>
              </a:r>
              <a:r>
                <a:rPr lang="en-IN" sz="1800" b="1" i="0">
                  <a:latin typeface="Cambria Math" panose="02040503050406030204" pitchFamily="18" charset="0"/>
                </a:rPr>
                <a:t>𝑺_𝟐</a:t>
              </a:r>
              <a:endParaRPr lang="en-IN" sz="1800" b="1" dirty="0"/>
            </a:p>
          </dgm:t>
        </dgm:pt>
      </mc:Fallback>
    </mc:AlternateContent>
    <dgm:pt modelId="{A4BD216F-5D6B-43D5-B6BE-4C85D271B677}" type="parTrans" cxnId="{02C2EF4B-A8FA-4C01-BD6D-4CF7FE9AC55F}">
      <dgm:prSet/>
      <dgm:spPr/>
      <dgm:t>
        <a:bodyPr/>
        <a:lstStyle/>
        <a:p>
          <a:endParaRPr lang="en-IN" sz="1800"/>
        </a:p>
      </dgm:t>
    </dgm:pt>
    <dgm:pt modelId="{57C90F88-A065-49A6-AEC5-8F2179CE3E9B}" type="sibTrans" cxnId="{02C2EF4B-A8FA-4C01-BD6D-4CF7FE9AC55F}">
      <dgm:prSet/>
      <dgm:spPr/>
      <dgm:t>
        <a:bodyPr/>
        <a:lstStyle/>
        <a:p>
          <a:endParaRPr lang="en-IN" sz="1800"/>
        </a:p>
      </dgm:t>
    </dgm:pt>
    <dgm:pt modelId="{3573C1CF-23F4-4A3B-97BE-5CF8DDC41980}">
      <dgm:prSet phldrT="[Text]" custT="1"/>
      <dgm:spPr/>
      <dgm:t>
        <a:bodyPr/>
        <a:lstStyle/>
        <a:p>
          <a:pPr>
            <a:buNone/>
          </a:pPr>
          <a:r>
            <a:rPr lang="en-US" sz="1800" b="1" dirty="0"/>
            <a:t>2. Photolithography and Microfabrication Skills</a:t>
          </a:r>
          <a:endParaRPr lang="en-IN" sz="1800" dirty="0"/>
        </a:p>
      </dgm:t>
    </dgm:pt>
    <dgm:pt modelId="{0B330BEA-E90F-4835-9A28-54AD343B89B7}" type="parTrans" cxnId="{E203F66B-1E7F-40C4-8227-471F6FF6C046}">
      <dgm:prSet/>
      <dgm:spPr/>
      <dgm:t>
        <a:bodyPr/>
        <a:lstStyle/>
        <a:p>
          <a:endParaRPr lang="en-IN" sz="1800"/>
        </a:p>
      </dgm:t>
    </dgm:pt>
    <dgm:pt modelId="{7AAE94A0-6477-4F7C-97A9-C08BB179DF5C}" type="sibTrans" cxnId="{E203F66B-1E7F-40C4-8227-471F6FF6C046}">
      <dgm:prSet/>
      <dgm:spPr/>
      <dgm:t>
        <a:bodyPr/>
        <a:lstStyle/>
        <a:p>
          <a:endParaRPr lang="en-IN" sz="1800"/>
        </a:p>
      </dgm:t>
    </dgm:pt>
    <dgm:pt modelId="{D426F0F6-3B56-40B8-A580-589D2201D729}">
      <dgm:prSet custT="1"/>
      <dgm:spPr/>
      <dgm:t>
        <a:bodyPr/>
        <a:lstStyle/>
        <a:p>
          <a:pPr>
            <a:buNone/>
          </a:pPr>
          <a:r>
            <a:rPr lang="en-US" sz="1800" b="1" dirty="0"/>
            <a:t>3. CVD</a:t>
          </a:r>
        </a:p>
      </dgm:t>
    </dgm:pt>
    <dgm:pt modelId="{AB03110F-901E-4CC1-84F4-92103808F449}" type="parTrans" cxnId="{9228524D-D021-4EF4-824E-4E5130D8DF96}">
      <dgm:prSet/>
      <dgm:spPr/>
      <dgm:t>
        <a:bodyPr/>
        <a:lstStyle/>
        <a:p>
          <a:endParaRPr lang="en-IN" sz="1800"/>
        </a:p>
      </dgm:t>
    </dgm:pt>
    <dgm:pt modelId="{7CD30882-9B5F-433C-A935-0E650253B335}" type="sibTrans" cxnId="{9228524D-D021-4EF4-824E-4E5130D8DF96}">
      <dgm:prSet/>
      <dgm:spPr/>
      <dgm:t>
        <a:bodyPr/>
        <a:lstStyle/>
        <a:p>
          <a:endParaRPr lang="en-IN" sz="1800"/>
        </a:p>
      </dgm:t>
    </dgm:pt>
    <dgm:pt modelId="{B8AE7B9D-3C11-470F-BE49-81C3D61D25BD}">
      <dgm:prSet custT="1"/>
      <dgm:spPr/>
      <dgm:t>
        <a:bodyPr/>
        <a:lstStyle/>
        <a:p>
          <a:pPr>
            <a:buNone/>
          </a:pPr>
          <a:r>
            <a:rPr lang="en-US" sz="1800" b="1" dirty="0"/>
            <a:t>4. Optical Characterization</a:t>
          </a:r>
          <a:endParaRPr lang="en-IN" sz="1800" dirty="0"/>
        </a:p>
      </dgm:t>
    </dgm:pt>
    <dgm:pt modelId="{BB71BB51-B4E3-45F3-A53F-78D549AEE83D}" type="parTrans" cxnId="{52918BF4-7995-4DF1-A237-B1DB4FA756CD}">
      <dgm:prSet/>
      <dgm:spPr/>
      <dgm:t>
        <a:bodyPr/>
        <a:lstStyle/>
        <a:p>
          <a:endParaRPr lang="en-IN" sz="1800"/>
        </a:p>
      </dgm:t>
    </dgm:pt>
    <dgm:pt modelId="{7A94D906-7D9A-4639-AA83-42CEA88FAA8E}" type="sibTrans" cxnId="{52918BF4-7995-4DF1-A237-B1DB4FA756CD}">
      <dgm:prSet/>
      <dgm:spPr/>
      <dgm:t>
        <a:bodyPr/>
        <a:lstStyle/>
        <a:p>
          <a:endParaRPr lang="en-IN" sz="1800"/>
        </a:p>
      </dgm:t>
    </dgm:pt>
    <dgm:pt modelId="{DD216BCA-99CD-44A7-9223-76B94510F739}" type="pres">
      <dgm:prSet presAssocID="{6E3C79FD-297B-4F8F-A0E0-F9C2DAD8B93F}" presName="linear" presStyleCnt="0">
        <dgm:presLayoutVars>
          <dgm:dir/>
          <dgm:animLvl val="lvl"/>
          <dgm:resizeHandles val="exact"/>
        </dgm:presLayoutVars>
      </dgm:prSet>
      <dgm:spPr/>
    </dgm:pt>
    <dgm:pt modelId="{5282172C-76B9-4D4C-BC2C-D3583BC59F0B}" type="pres">
      <dgm:prSet presAssocID="{DA16B76E-94FC-49EF-BF90-623C4F0BC2EF}" presName="parentLin" presStyleCnt="0"/>
      <dgm:spPr/>
    </dgm:pt>
    <dgm:pt modelId="{091198ED-497C-4158-B7BA-E5879548C264}" type="pres">
      <dgm:prSet presAssocID="{DA16B76E-94FC-49EF-BF90-623C4F0BC2EF}" presName="parentLeftMargin" presStyleLbl="node1" presStyleIdx="0" presStyleCnt="4"/>
      <dgm:spPr/>
    </dgm:pt>
    <dgm:pt modelId="{4CFB769E-8E48-4C25-AB64-6B93C6E5A530}" type="pres">
      <dgm:prSet presAssocID="{DA16B76E-94FC-49EF-BF90-623C4F0BC2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ACBD86A-303F-4137-B3CD-9386EA1F0AE8}" type="pres">
      <dgm:prSet presAssocID="{DA16B76E-94FC-49EF-BF90-623C4F0BC2EF}" presName="negativeSpace" presStyleCnt="0"/>
      <dgm:spPr/>
    </dgm:pt>
    <dgm:pt modelId="{3A78BA4E-9031-4AC3-B7CD-142C7CA03CB8}" type="pres">
      <dgm:prSet presAssocID="{DA16B76E-94FC-49EF-BF90-623C4F0BC2EF}" presName="childText" presStyleLbl="conFgAcc1" presStyleIdx="0" presStyleCnt="4">
        <dgm:presLayoutVars>
          <dgm:bulletEnabled val="1"/>
        </dgm:presLayoutVars>
      </dgm:prSet>
      <dgm:spPr/>
    </dgm:pt>
    <dgm:pt modelId="{5B338667-6322-401F-9344-D2B8FAF8D847}" type="pres">
      <dgm:prSet presAssocID="{57C90F88-A065-49A6-AEC5-8F2179CE3E9B}" presName="spaceBetweenRectangles" presStyleCnt="0"/>
      <dgm:spPr/>
    </dgm:pt>
    <dgm:pt modelId="{D146CE67-96FF-4343-8808-3BB9CDA1DF7A}" type="pres">
      <dgm:prSet presAssocID="{3573C1CF-23F4-4A3B-97BE-5CF8DDC41980}" presName="parentLin" presStyleCnt="0"/>
      <dgm:spPr/>
    </dgm:pt>
    <dgm:pt modelId="{98945C76-9FDE-474E-9324-DB53CE17D6EE}" type="pres">
      <dgm:prSet presAssocID="{3573C1CF-23F4-4A3B-97BE-5CF8DDC41980}" presName="parentLeftMargin" presStyleLbl="node1" presStyleIdx="0" presStyleCnt="4"/>
      <dgm:spPr/>
    </dgm:pt>
    <dgm:pt modelId="{30E57D27-074A-49B0-8FEB-CCD33E114436}" type="pres">
      <dgm:prSet presAssocID="{3573C1CF-23F4-4A3B-97BE-5CF8DDC4198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960179E-CA00-473F-B433-0769B2C6FD92}" type="pres">
      <dgm:prSet presAssocID="{3573C1CF-23F4-4A3B-97BE-5CF8DDC41980}" presName="negativeSpace" presStyleCnt="0"/>
      <dgm:spPr/>
    </dgm:pt>
    <dgm:pt modelId="{F3874453-38C1-4784-A3D8-A93CD54D91EC}" type="pres">
      <dgm:prSet presAssocID="{3573C1CF-23F4-4A3B-97BE-5CF8DDC41980}" presName="childText" presStyleLbl="conFgAcc1" presStyleIdx="1" presStyleCnt="4">
        <dgm:presLayoutVars>
          <dgm:bulletEnabled val="1"/>
        </dgm:presLayoutVars>
      </dgm:prSet>
      <dgm:spPr/>
    </dgm:pt>
    <dgm:pt modelId="{45DC43C1-7EDE-4392-8DF1-6D5FD6EFEB78}" type="pres">
      <dgm:prSet presAssocID="{7AAE94A0-6477-4F7C-97A9-C08BB179DF5C}" presName="spaceBetweenRectangles" presStyleCnt="0"/>
      <dgm:spPr/>
    </dgm:pt>
    <dgm:pt modelId="{6E044A9C-1D6B-489F-BFD2-B3A9C5B9F94B}" type="pres">
      <dgm:prSet presAssocID="{D426F0F6-3B56-40B8-A580-589D2201D729}" presName="parentLin" presStyleCnt="0"/>
      <dgm:spPr/>
    </dgm:pt>
    <dgm:pt modelId="{089E045D-C13A-47D4-86E0-D1C9BABC6911}" type="pres">
      <dgm:prSet presAssocID="{D426F0F6-3B56-40B8-A580-589D2201D729}" presName="parentLeftMargin" presStyleLbl="node1" presStyleIdx="1" presStyleCnt="4"/>
      <dgm:spPr/>
    </dgm:pt>
    <dgm:pt modelId="{2068A147-613E-49D2-8243-39EDD90FF3CB}" type="pres">
      <dgm:prSet presAssocID="{D426F0F6-3B56-40B8-A580-589D2201D72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24792EB-D2EB-4EDA-BC05-680B2001C1F0}" type="pres">
      <dgm:prSet presAssocID="{D426F0F6-3B56-40B8-A580-589D2201D729}" presName="negativeSpace" presStyleCnt="0"/>
      <dgm:spPr/>
    </dgm:pt>
    <dgm:pt modelId="{0BA74B47-3E06-4BB6-A585-62BC22DA2589}" type="pres">
      <dgm:prSet presAssocID="{D426F0F6-3B56-40B8-A580-589D2201D729}" presName="childText" presStyleLbl="conFgAcc1" presStyleIdx="2" presStyleCnt="4">
        <dgm:presLayoutVars>
          <dgm:bulletEnabled val="1"/>
        </dgm:presLayoutVars>
      </dgm:prSet>
      <dgm:spPr/>
    </dgm:pt>
    <dgm:pt modelId="{CEEAA008-B3F2-4174-9583-4033875EF240}" type="pres">
      <dgm:prSet presAssocID="{7CD30882-9B5F-433C-A935-0E650253B335}" presName="spaceBetweenRectangles" presStyleCnt="0"/>
      <dgm:spPr/>
    </dgm:pt>
    <dgm:pt modelId="{E96EDDBE-15F3-4CE5-9394-66C966605865}" type="pres">
      <dgm:prSet presAssocID="{B8AE7B9D-3C11-470F-BE49-81C3D61D25BD}" presName="parentLin" presStyleCnt="0"/>
      <dgm:spPr/>
    </dgm:pt>
    <dgm:pt modelId="{9C742DF3-92BF-4DAF-BA9B-321D4AE1E82F}" type="pres">
      <dgm:prSet presAssocID="{B8AE7B9D-3C11-470F-BE49-81C3D61D25BD}" presName="parentLeftMargin" presStyleLbl="node1" presStyleIdx="2" presStyleCnt="4"/>
      <dgm:spPr/>
    </dgm:pt>
    <dgm:pt modelId="{172E196D-EB84-4977-86D8-08C6D8B69635}" type="pres">
      <dgm:prSet presAssocID="{B8AE7B9D-3C11-470F-BE49-81C3D61D25B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1B834BF-D744-4187-8D19-4C1FA88CC3F7}" type="pres">
      <dgm:prSet presAssocID="{B8AE7B9D-3C11-470F-BE49-81C3D61D25BD}" presName="negativeSpace" presStyleCnt="0"/>
      <dgm:spPr/>
    </dgm:pt>
    <dgm:pt modelId="{F5E0F14F-66CD-4A54-B365-8EB48EEB20F1}" type="pres">
      <dgm:prSet presAssocID="{B8AE7B9D-3C11-470F-BE49-81C3D61D25B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A905C22-801E-4CCE-96CF-795A6F3FB8AA}" type="presOf" srcId="{3573C1CF-23F4-4A3B-97BE-5CF8DDC41980}" destId="{98945C76-9FDE-474E-9324-DB53CE17D6EE}" srcOrd="0" destOrd="0" presId="urn:microsoft.com/office/officeart/2005/8/layout/list1"/>
    <dgm:cxn modelId="{6AF7625B-6479-44EA-91E0-681ABAC33D0A}" type="presOf" srcId="{6E3C79FD-297B-4F8F-A0E0-F9C2DAD8B93F}" destId="{DD216BCA-99CD-44A7-9223-76B94510F739}" srcOrd="0" destOrd="0" presId="urn:microsoft.com/office/officeart/2005/8/layout/list1"/>
    <dgm:cxn modelId="{02C2EF4B-A8FA-4C01-BD6D-4CF7FE9AC55F}" srcId="{6E3C79FD-297B-4F8F-A0E0-F9C2DAD8B93F}" destId="{DA16B76E-94FC-49EF-BF90-623C4F0BC2EF}" srcOrd="0" destOrd="0" parTransId="{A4BD216F-5D6B-43D5-B6BE-4C85D271B677}" sibTransId="{57C90F88-A065-49A6-AEC5-8F2179CE3E9B}"/>
    <dgm:cxn modelId="{E203F66B-1E7F-40C4-8227-471F6FF6C046}" srcId="{6E3C79FD-297B-4F8F-A0E0-F9C2DAD8B93F}" destId="{3573C1CF-23F4-4A3B-97BE-5CF8DDC41980}" srcOrd="1" destOrd="0" parTransId="{0B330BEA-E90F-4835-9A28-54AD343B89B7}" sibTransId="{7AAE94A0-6477-4F7C-97A9-C08BB179DF5C}"/>
    <dgm:cxn modelId="{9228524D-D021-4EF4-824E-4E5130D8DF96}" srcId="{6E3C79FD-297B-4F8F-A0E0-F9C2DAD8B93F}" destId="{D426F0F6-3B56-40B8-A580-589D2201D729}" srcOrd="2" destOrd="0" parTransId="{AB03110F-901E-4CC1-84F4-92103808F449}" sibTransId="{7CD30882-9B5F-433C-A935-0E650253B335}"/>
    <dgm:cxn modelId="{979B634E-4221-4F29-B8EE-EE44D1C97CA6}" type="presOf" srcId="{D426F0F6-3B56-40B8-A580-589D2201D729}" destId="{089E045D-C13A-47D4-86E0-D1C9BABC6911}" srcOrd="0" destOrd="0" presId="urn:microsoft.com/office/officeart/2005/8/layout/list1"/>
    <dgm:cxn modelId="{54727E6E-454E-4D43-8B23-233A8AC4EA56}" type="presOf" srcId="{B8AE7B9D-3C11-470F-BE49-81C3D61D25BD}" destId="{172E196D-EB84-4977-86D8-08C6D8B69635}" srcOrd="1" destOrd="0" presId="urn:microsoft.com/office/officeart/2005/8/layout/list1"/>
    <dgm:cxn modelId="{11814AA2-BFEE-4520-B16C-3ECE14F00092}" type="presOf" srcId="{DA16B76E-94FC-49EF-BF90-623C4F0BC2EF}" destId="{091198ED-497C-4158-B7BA-E5879548C264}" srcOrd="0" destOrd="0" presId="urn:microsoft.com/office/officeart/2005/8/layout/list1"/>
    <dgm:cxn modelId="{50DF54C2-7EA3-4C71-AE68-134C69F57368}" type="presOf" srcId="{D426F0F6-3B56-40B8-A580-589D2201D729}" destId="{2068A147-613E-49D2-8243-39EDD90FF3CB}" srcOrd="1" destOrd="0" presId="urn:microsoft.com/office/officeart/2005/8/layout/list1"/>
    <dgm:cxn modelId="{D4757CCD-A21B-4BAB-8FE0-A055E92D25C8}" type="presOf" srcId="{B8AE7B9D-3C11-470F-BE49-81C3D61D25BD}" destId="{9C742DF3-92BF-4DAF-BA9B-321D4AE1E82F}" srcOrd="0" destOrd="0" presId="urn:microsoft.com/office/officeart/2005/8/layout/list1"/>
    <dgm:cxn modelId="{677342D3-604F-41E2-AEF0-E80919003B23}" type="presOf" srcId="{DA16B76E-94FC-49EF-BF90-623C4F0BC2EF}" destId="{4CFB769E-8E48-4C25-AB64-6B93C6E5A530}" srcOrd="1" destOrd="0" presId="urn:microsoft.com/office/officeart/2005/8/layout/list1"/>
    <dgm:cxn modelId="{3C4000E3-6B47-4030-BBD2-BDADADC16800}" type="presOf" srcId="{3573C1CF-23F4-4A3B-97BE-5CF8DDC41980}" destId="{30E57D27-074A-49B0-8FEB-CCD33E114436}" srcOrd="1" destOrd="0" presId="urn:microsoft.com/office/officeart/2005/8/layout/list1"/>
    <dgm:cxn modelId="{52918BF4-7995-4DF1-A237-B1DB4FA756CD}" srcId="{6E3C79FD-297B-4F8F-A0E0-F9C2DAD8B93F}" destId="{B8AE7B9D-3C11-470F-BE49-81C3D61D25BD}" srcOrd="3" destOrd="0" parTransId="{BB71BB51-B4E3-45F3-A53F-78D549AEE83D}" sibTransId="{7A94D906-7D9A-4639-AA83-42CEA88FAA8E}"/>
    <dgm:cxn modelId="{E435F734-B9F1-45F8-98FE-78610B099954}" type="presParOf" srcId="{DD216BCA-99CD-44A7-9223-76B94510F739}" destId="{5282172C-76B9-4D4C-BC2C-D3583BC59F0B}" srcOrd="0" destOrd="0" presId="urn:microsoft.com/office/officeart/2005/8/layout/list1"/>
    <dgm:cxn modelId="{068FF2E8-C9B1-4A1E-862E-AC553ECF7C0E}" type="presParOf" srcId="{5282172C-76B9-4D4C-BC2C-D3583BC59F0B}" destId="{091198ED-497C-4158-B7BA-E5879548C264}" srcOrd="0" destOrd="0" presId="urn:microsoft.com/office/officeart/2005/8/layout/list1"/>
    <dgm:cxn modelId="{D83229CF-8B19-42DA-B578-28D864DCE810}" type="presParOf" srcId="{5282172C-76B9-4D4C-BC2C-D3583BC59F0B}" destId="{4CFB769E-8E48-4C25-AB64-6B93C6E5A530}" srcOrd="1" destOrd="0" presId="urn:microsoft.com/office/officeart/2005/8/layout/list1"/>
    <dgm:cxn modelId="{E0BDB9CA-35FB-4AD3-B72A-C214724A8A46}" type="presParOf" srcId="{DD216BCA-99CD-44A7-9223-76B94510F739}" destId="{DACBD86A-303F-4137-B3CD-9386EA1F0AE8}" srcOrd="1" destOrd="0" presId="urn:microsoft.com/office/officeart/2005/8/layout/list1"/>
    <dgm:cxn modelId="{FE4123BA-710D-4B9A-98CB-7383ABB9663B}" type="presParOf" srcId="{DD216BCA-99CD-44A7-9223-76B94510F739}" destId="{3A78BA4E-9031-4AC3-B7CD-142C7CA03CB8}" srcOrd="2" destOrd="0" presId="urn:microsoft.com/office/officeart/2005/8/layout/list1"/>
    <dgm:cxn modelId="{DFDF929F-583F-4C44-A6BF-AE4F630B8621}" type="presParOf" srcId="{DD216BCA-99CD-44A7-9223-76B94510F739}" destId="{5B338667-6322-401F-9344-D2B8FAF8D847}" srcOrd="3" destOrd="0" presId="urn:microsoft.com/office/officeart/2005/8/layout/list1"/>
    <dgm:cxn modelId="{445E079F-A647-42F5-A705-2CB2E1EAA017}" type="presParOf" srcId="{DD216BCA-99CD-44A7-9223-76B94510F739}" destId="{D146CE67-96FF-4343-8808-3BB9CDA1DF7A}" srcOrd="4" destOrd="0" presId="urn:microsoft.com/office/officeart/2005/8/layout/list1"/>
    <dgm:cxn modelId="{DED3EDEA-F863-4672-8C55-A87656B6DAB7}" type="presParOf" srcId="{D146CE67-96FF-4343-8808-3BB9CDA1DF7A}" destId="{98945C76-9FDE-474E-9324-DB53CE17D6EE}" srcOrd="0" destOrd="0" presId="urn:microsoft.com/office/officeart/2005/8/layout/list1"/>
    <dgm:cxn modelId="{FDDEFA1B-5D6F-4BDE-935E-CD227146522D}" type="presParOf" srcId="{D146CE67-96FF-4343-8808-3BB9CDA1DF7A}" destId="{30E57D27-074A-49B0-8FEB-CCD33E114436}" srcOrd="1" destOrd="0" presId="urn:microsoft.com/office/officeart/2005/8/layout/list1"/>
    <dgm:cxn modelId="{EB35ADA9-8273-4A38-A2CE-D70757B191DE}" type="presParOf" srcId="{DD216BCA-99CD-44A7-9223-76B94510F739}" destId="{B960179E-CA00-473F-B433-0769B2C6FD92}" srcOrd="5" destOrd="0" presId="urn:microsoft.com/office/officeart/2005/8/layout/list1"/>
    <dgm:cxn modelId="{EFA1B28C-E64F-4FE8-B7B5-BCB16DDDD0B0}" type="presParOf" srcId="{DD216BCA-99CD-44A7-9223-76B94510F739}" destId="{F3874453-38C1-4784-A3D8-A93CD54D91EC}" srcOrd="6" destOrd="0" presId="urn:microsoft.com/office/officeart/2005/8/layout/list1"/>
    <dgm:cxn modelId="{C6E040AC-9F01-40E8-A852-BBBD20740B51}" type="presParOf" srcId="{DD216BCA-99CD-44A7-9223-76B94510F739}" destId="{45DC43C1-7EDE-4392-8DF1-6D5FD6EFEB78}" srcOrd="7" destOrd="0" presId="urn:microsoft.com/office/officeart/2005/8/layout/list1"/>
    <dgm:cxn modelId="{32451449-386C-4697-85FB-13FF21C83462}" type="presParOf" srcId="{DD216BCA-99CD-44A7-9223-76B94510F739}" destId="{6E044A9C-1D6B-489F-BFD2-B3A9C5B9F94B}" srcOrd="8" destOrd="0" presId="urn:microsoft.com/office/officeart/2005/8/layout/list1"/>
    <dgm:cxn modelId="{49D68867-C33D-471C-AE42-BBE4F758CEA5}" type="presParOf" srcId="{6E044A9C-1D6B-489F-BFD2-B3A9C5B9F94B}" destId="{089E045D-C13A-47D4-86E0-D1C9BABC6911}" srcOrd="0" destOrd="0" presId="urn:microsoft.com/office/officeart/2005/8/layout/list1"/>
    <dgm:cxn modelId="{81A5376D-48AC-4BF2-9C29-C36192DDFA6F}" type="presParOf" srcId="{6E044A9C-1D6B-489F-BFD2-B3A9C5B9F94B}" destId="{2068A147-613E-49D2-8243-39EDD90FF3CB}" srcOrd="1" destOrd="0" presId="urn:microsoft.com/office/officeart/2005/8/layout/list1"/>
    <dgm:cxn modelId="{F3B65E65-1EE8-4324-8E61-441DCEBCD29F}" type="presParOf" srcId="{DD216BCA-99CD-44A7-9223-76B94510F739}" destId="{A24792EB-D2EB-4EDA-BC05-680B2001C1F0}" srcOrd="9" destOrd="0" presId="urn:microsoft.com/office/officeart/2005/8/layout/list1"/>
    <dgm:cxn modelId="{90AD67DA-A985-4F49-992C-7980455136A1}" type="presParOf" srcId="{DD216BCA-99CD-44A7-9223-76B94510F739}" destId="{0BA74B47-3E06-4BB6-A585-62BC22DA2589}" srcOrd="10" destOrd="0" presId="urn:microsoft.com/office/officeart/2005/8/layout/list1"/>
    <dgm:cxn modelId="{90BCC8FE-7E8B-43F7-B620-2EB95C7DC0D2}" type="presParOf" srcId="{DD216BCA-99CD-44A7-9223-76B94510F739}" destId="{CEEAA008-B3F2-4174-9583-4033875EF240}" srcOrd="11" destOrd="0" presId="urn:microsoft.com/office/officeart/2005/8/layout/list1"/>
    <dgm:cxn modelId="{34FFFF7A-2306-4176-B4DF-BF661BD19258}" type="presParOf" srcId="{DD216BCA-99CD-44A7-9223-76B94510F739}" destId="{E96EDDBE-15F3-4CE5-9394-66C966605865}" srcOrd="12" destOrd="0" presId="urn:microsoft.com/office/officeart/2005/8/layout/list1"/>
    <dgm:cxn modelId="{D1DC171A-76E7-44C5-BE74-327FC27C64CB}" type="presParOf" srcId="{E96EDDBE-15F3-4CE5-9394-66C966605865}" destId="{9C742DF3-92BF-4DAF-BA9B-321D4AE1E82F}" srcOrd="0" destOrd="0" presId="urn:microsoft.com/office/officeart/2005/8/layout/list1"/>
    <dgm:cxn modelId="{51FDDBBD-912A-497F-BA5E-69E939C1D15F}" type="presParOf" srcId="{E96EDDBE-15F3-4CE5-9394-66C966605865}" destId="{172E196D-EB84-4977-86D8-08C6D8B69635}" srcOrd="1" destOrd="0" presId="urn:microsoft.com/office/officeart/2005/8/layout/list1"/>
    <dgm:cxn modelId="{51558494-587D-4048-ACCD-E9BA23448630}" type="presParOf" srcId="{DD216BCA-99CD-44A7-9223-76B94510F739}" destId="{21B834BF-D744-4187-8D19-4C1FA88CC3F7}" srcOrd="13" destOrd="0" presId="urn:microsoft.com/office/officeart/2005/8/layout/list1"/>
    <dgm:cxn modelId="{8F82F22B-052A-4307-AA95-C1A7F485296D}" type="presParOf" srcId="{DD216BCA-99CD-44A7-9223-76B94510F739}" destId="{F5E0F14F-66CD-4A54-B365-8EB48EEB20F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3C79FD-297B-4F8F-A0E0-F9C2DAD8B93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A16B76E-94FC-49EF-BF90-623C4F0BC2EF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A4BD216F-5D6B-43D5-B6BE-4C85D271B677}" type="parTrans" cxnId="{02C2EF4B-A8FA-4C01-BD6D-4CF7FE9AC55F}">
      <dgm:prSet/>
      <dgm:spPr/>
      <dgm:t>
        <a:bodyPr/>
        <a:lstStyle/>
        <a:p>
          <a:endParaRPr lang="en-IN" sz="1800"/>
        </a:p>
      </dgm:t>
    </dgm:pt>
    <dgm:pt modelId="{57C90F88-A065-49A6-AEC5-8F2179CE3E9B}" type="sibTrans" cxnId="{02C2EF4B-A8FA-4C01-BD6D-4CF7FE9AC55F}">
      <dgm:prSet/>
      <dgm:spPr/>
      <dgm:t>
        <a:bodyPr/>
        <a:lstStyle/>
        <a:p>
          <a:endParaRPr lang="en-IN" sz="1800"/>
        </a:p>
      </dgm:t>
    </dgm:pt>
    <dgm:pt modelId="{3573C1CF-23F4-4A3B-97BE-5CF8DDC41980}">
      <dgm:prSet phldrT="[Text]" custT="1"/>
      <dgm:spPr/>
      <dgm:t>
        <a:bodyPr/>
        <a:lstStyle/>
        <a:p>
          <a:pPr>
            <a:buNone/>
          </a:pPr>
          <a:r>
            <a:rPr lang="en-US" sz="1800" b="1" dirty="0"/>
            <a:t>2. Photolithography and Microfabrication Skills</a:t>
          </a:r>
          <a:endParaRPr lang="en-IN" sz="1800" dirty="0"/>
        </a:p>
      </dgm:t>
    </dgm:pt>
    <dgm:pt modelId="{0B330BEA-E90F-4835-9A28-54AD343B89B7}" type="parTrans" cxnId="{E203F66B-1E7F-40C4-8227-471F6FF6C046}">
      <dgm:prSet/>
      <dgm:spPr/>
      <dgm:t>
        <a:bodyPr/>
        <a:lstStyle/>
        <a:p>
          <a:endParaRPr lang="en-IN" sz="1800"/>
        </a:p>
      </dgm:t>
    </dgm:pt>
    <dgm:pt modelId="{7AAE94A0-6477-4F7C-97A9-C08BB179DF5C}" type="sibTrans" cxnId="{E203F66B-1E7F-40C4-8227-471F6FF6C046}">
      <dgm:prSet/>
      <dgm:spPr/>
      <dgm:t>
        <a:bodyPr/>
        <a:lstStyle/>
        <a:p>
          <a:endParaRPr lang="en-IN" sz="1800"/>
        </a:p>
      </dgm:t>
    </dgm:pt>
    <dgm:pt modelId="{D426F0F6-3B56-40B8-A580-589D2201D729}">
      <dgm:prSet custT="1"/>
      <dgm:spPr/>
      <dgm:t>
        <a:bodyPr/>
        <a:lstStyle/>
        <a:p>
          <a:pPr>
            <a:buNone/>
          </a:pPr>
          <a:r>
            <a:rPr lang="en-US" sz="1800" b="1" dirty="0"/>
            <a:t>3. CVD</a:t>
          </a:r>
        </a:p>
      </dgm:t>
    </dgm:pt>
    <dgm:pt modelId="{AB03110F-901E-4CC1-84F4-92103808F449}" type="parTrans" cxnId="{9228524D-D021-4EF4-824E-4E5130D8DF96}">
      <dgm:prSet/>
      <dgm:spPr/>
      <dgm:t>
        <a:bodyPr/>
        <a:lstStyle/>
        <a:p>
          <a:endParaRPr lang="en-IN" sz="1800"/>
        </a:p>
      </dgm:t>
    </dgm:pt>
    <dgm:pt modelId="{7CD30882-9B5F-433C-A935-0E650253B335}" type="sibTrans" cxnId="{9228524D-D021-4EF4-824E-4E5130D8DF96}">
      <dgm:prSet/>
      <dgm:spPr/>
      <dgm:t>
        <a:bodyPr/>
        <a:lstStyle/>
        <a:p>
          <a:endParaRPr lang="en-IN" sz="1800"/>
        </a:p>
      </dgm:t>
    </dgm:pt>
    <dgm:pt modelId="{B8AE7B9D-3C11-470F-BE49-81C3D61D25BD}">
      <dgm:prSet custT="1"/>
      <dgm:spPr/>
      <dgm:t>
        <a:bodyPr/>
        <a:lstStyle/>
        <a:p>
          <a:pPr>
            <a:buNone/>
          </a:pPr>
          <a:r>
            <a:rPr lang="en-US" sz="1800" b="1" dirty="0"/>
            <a:t>4. Optical Characterization</a:t>
          </a:r>
          <a:endParaRPr lang="en-IN" sz="1800" dirty="0"/>
        </a:p>
      </dgm:t>
    </dgm:pt>
    <dgm:pt modelId="{BB71BB51-B4E3-45F3-A53F-78D549AEE83D}" type="parTrans" cxnId="{52918BF4-7995-4DF1-A237-B1DB4FA756CD}">
      <dgm:prSet/>
      <dgm:spPr/>
      <dgm:t>
        <a:bodyPr/>
        <a:lstStyle/>
        <a:p>
          <a:endParaRPr lang="en-IN" sz="1800"/>
        </a:p>
      </dgm:t>
    </dgm:pt>
    <dgm:pt modelId="{7A94D906-7D9A-4639-AA83-42CEA88FAA8E}" type="sibTrans" cxnId="{52918BF4-7995-4DF1-A237-B1DB4FA756CD}">
      <dgm:prSet/>
      <dgm:spPr/>
      <dgm:t>
        <a:bodyPr/>
        <a:lstStyle/>
        <a:p>
          <a:endParaRPr lang="en-IN" sz="1800"/>
        </a:p>
      </dgm:t>
    </dgm:pt>
    <dgm:pt modelId="{DD216BCA-99CD-44A7-9223-76B94510F739}" type="pres">
      <dgm:prSet presAssocID="{6E3C79FD-297B-4F8F-A0E0-F9C2DAD8B93F}" presName="linear" presStyleCnt="0">
        <dgm:presLayoutVars>
          <dgm:dir/>
          <dgm:animLvl val="lvl"/>
          <dgm:resizeHandles val="exact"/>
        </dgm:presLayoutVars>
      </dgm:prSet>
      <dgm:spPr/>
    </dgm:pt>
    <dgm:pt modelId="{5282172C-76B9-4D4C-BC2C-D3583BC59F0B}" type="pres">
      <dgm:prSet presAssocID="{DA16B76E-94FC-49EF-BF90-623C4F0BC2EF}" presName="parentLin" presStyleCnt="0"/>
      <dgm:spPr/>
    </dgm:pt>
    <dgm:pt modelId="{091198ED-497C-4158-B7BA-E5879548C264}" type="pres">
      <dgm:prSet presAssocID="{DA16B76E-94FC-49EF-BF90-623C4F0BC2EF}" presName="parentLeftMargin" presStyleLbl="node1" presStyleIdx="0" presStyleCnt="4"/>
      <dgm:spPr/>
    </dgm:pt>
    <dgm:pt modelId="{4CFB769E-8E48-4C25-AB64-6B93C6E5A530}" type="pres">
      <dgm:prSet presAssocID="{DA16B76E-94FC-49EF-BF90-623C4F0BC2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ACBD86A-303F-4137-B3CD-9386EA1F0AE8}" type="pres">
      <dgm:prSet presAssocID="{DA16B76E-94FC-49EF-BF90-623C4F0BC2EF}" presName="negativeSpace" presStyleCnt="0"/>
      <dgm:spPr/>
    </dgm:pt>
    <dgm:pt modelId="{3A78BA4E-9031-4AC3-B7CD-142C7CA03CB8}" type="pres">
      <dgm:prSet presAssocID="{DA16B76E-94FC-49EF-BF90-623C4F0BC2EF}" presName="childText" presStyleLbl="conFgAcc1" presStyleIdx="0" presStyleCnt="4">
        <dgm:presLayoutVars>
          <dgm:bulletEnabled val="1"/>
        </dgm:presLayoutVars>
      </dgm:prSet>
      <dgm:spPr/>
    </dgm:pt>
    <dgm:pt modelId="{5B338667-6322-401F-9344-D2B8FAF8D847}" type="pres">
      <dgm:prSet presAssocID="{57C90F88-A065-49A6-AEC5-8F2179CE3E9B}" presName="spaceBetweenRectangles" presStyleCnt="0"/>
      <dgm:spPr/>
    </dgm:pt>
    <dgm:pt modelId="{D146CE67-96FF-4343-8808-3BB9CDA1DF7A}" type="pres">
      <dgm:prSet presAssocID="{3573C1CF-23F4-4A3B-97BE-5CF8DDC41980}" presName="parentLin" presStyleCnt="0"/>
      <dgm:spPr/>
    </dgm:pt>
    <dgm:pt modelId="{98945C76-9FDE-474E-9324-DB53CE17D6EE}" type="pres">
      <dgm:prSet presAssocID="{3573C1CF-23F4-4A3B-97BE-5CF8DDC41980}" presName="parentLeftMargin" presStyleLbl="node1" presStyleIdx="0" presStyleCnt="4"/>
      <dgm:spPr/>
    </dgm:pt>
    <dgm:pt modelId="{30E57D27-074A-49B0-8FEB-CCD33E114436}" type="pres">
      <dgm:prSet presAssocID="{3573C1CF-23F4-4A3B-97BE-5CF8DDC4198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960179E-CA00-473F-B433-0769B2C6FD92}" type="pres">
      <dgm:prSet presAssocID="{3573C1CF-23F4-4A3B-97BE-5CF8DDC41980}" presName="negativeSpace" presStyleCnt="0"/>
      <dgm:spPr/>
    </dgm:pt>
    <dgm:pt modelId="{F3874453-38C1-4784-A3D8-A93CD54D91EC}" type="pres">
      <dgm:prSet presAssocID="{3573C1CF-23F4-4A3B-97BE-5CF8DDC41980}" presName="childText" presStyleLbl="conFgAcc1" presStyleIdx="1" presStyleCnt="4">
        <dgm:presLayoutVars>
          <dgm:bulletEnabled val="1"/>
        </dgm:presLayoutVars>
      </dgm:prSet>
      <dgm:spPr/>
    </dgm:pt>
    <dgm:pt modelId="{45DC43C1-7EDE-4392-8DF1-6D5FD6EFEB78}" type="pres">
      <dgm:prSet presAssocID="{7AAE94A0-6477-4F7C-97A9-C08BB179DF5C}" presName="spaceBetweenRectangles" presStyleCnt="0"/>
      <dgm:spPr/>
    </dgm:pt>
    <dgm:pt modelId="{6E044A9C-1D6B-489F-BFD2-B3A9C5B9F94B}" type="pres">
      <dgm:prSet presAssocID="{D426F0F6-3B56-40B8-A580-589D2201D729}" presName="parentLin" presStyleCnt="0"/>
      <dgm:spPr/>
    </dgm:pt>
    <dgm:pt modelId="{089E045D-C13A-47D4-86E0-D1C9BABC6911}" type="pres">
      <dgm:prSet presAssocID="{D426F0F6-3B56-40B8-A580-589D2201D729}" presName="parentLeftMargin" presStyleLbl="node1" presStyleIdx="1" presStyleCnt="4"/>
      <dgm:spPr/>
    </dgm:pt>
    <dgm:pt modelId="{2068A147-613E-49D2-8243-39EDD90FF3CB}" type="pres">
      <dgm:prSet presAssocID="{D426F0F6-3B56-40B8-A580-589D2201D72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24792EB-D2EB-4EDA-BC05-680B2001C1F0}" type="pres">
      <dgm:prSet presAssocID="{D426F0F6-3B56-40B8-A580-589D2201D729}" presName="negativeSpace" presStyleCnt="0"/>
      <dgm:spPr/>
    </dgm:pt>
    <dgm:pt modelId="{0BA74B47-3E06-4BB6-A585-62BC22DA2589}" type="pres">
      <dgm:prSet presAssocID="{D426F0F6-3B56-40B8-A580-589D2201D729}" presName="childText" presStyleLbl="conFgAcc1" presStyleIdx="2" presStyleCnt="4">
        <dgm:presLayoutVars>
          <dgm:bulletEnabled val="1"/>
        </dgm:presLayoutVars>
      </dgm:prSet>
      <dgm:spPr/>
    </dgm:pt>
    <dgm:pt modelId="{CEEAA008-B3F2-4174-9583-4033875EF240}" type="pres">
      <dgm:prSet presAssocID="{7CD30882-9B5F-433C-A935-0E650253B335}" presName="spaceBetweenRectangles" presStyleCnt="0"/>
      <dgm:spPr/>
    </dgm:pt>
    <dgm:pt modelId="{E96EDDBE-15F3-4CE5-9394-66C966605865}" type="pres">
      <dgm:prSet presAssocID="{B8AE7B9D-3C11-470F-BE49-81C3D61D25BD}" presName="parentLin" presStyleCnt="0"/>
      <dgm:spPr/>
    </dgm:pt>
    <dgm:pt modelId="{9C742DF3-92BF-4DAF-BA9B-321D4AE1E82F}" type="pres">
      <dgm:prSet presAssocID="{B8AE7B9D-3C11-470F-BE49-81C3D61D25BD}" presName="parentLeftMargin" presStyleLbl="node1" presStyleIdx="2" presStyleCnt="4"/>
      <dgm:spPr/>
    </dgm:pt>
    <dgm:pt modelId="{172E196D-EB84-4977-86D8-08C6D8B69635}" type="pres">
      <dgm:prSet presAssocID="{B8AE7B9D-3C11-470F-BE49-81C3D61D25B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1B834BF-D744-4187-8D19-4C1FA88CC3F7}" type="pres">
      <dgm:prSet presAssocID="{B8AE7B9D-3C11-470F-BE49-81C3D61D25BD}" presName="negativeSpace" presStyleCnt="0"/>
      <dgm:spPr/>
    </dgm:pt>
    <dgm:pt modelId="{F5E0F14F-66CD-4A54-B365-8EB48EEB20F1}" type="pres">
      <dgm:prSet presAssocID="{B8AE7B9D-3C11-470F-BE49-81C3D61D25B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A905C22-801E-4CCE-96CF-795A6F3FB8AA}" type="presOf" srcId="{3573C1CF-23F4-4A3B-97BE-5CF8DDC41980}" destId="{98945C76-9FDE-474E-9324-DB53CE17D6EE}" srcOrd="0" destOrd="0" presId="urn:microsoft.com/office/officeart/2005/8/layout/list1"/>
    <dgm:cxn modelId="{6AF7625B-6479-44EA-91E0-681ABAC33D0A}" type="presOf" srcId="{6E3C79FD-297B-4F8F-A0E0-F9C2DAD8B93F}" destId="{DD216BCA-99CD-44A7-9223-76B94510F739}" srcOrd="0" destOrd="0" presId="urn:microsoft.com/office/officeart/2005/8/layout/list1"/>
    <dgm:cxn modelId="{02C2EF4B-A8FA-4C01-BD6D-4CF7FE9AC55F}" srcId="{6E3C79FD-297B-4F8F-A0E0-F9C2DAD8B93F}" destId="{DA16B76E-94FC-49EF-BF90-623C4F0BC2EF}" srcOrd="0" destOrd="0" parTransId="{A4BD216F-5D6B-43D5-B6BE-4C85D271B677}" sibTransId="{57C90F88-A065-49A6-AEC5-8F2179CE3E9B}"/>
    <dgm:cxn modelId="{E203F66B-1E7F-40C4-8227-471F6FF6C046}" srcId="{6E3C79FD-297B-4F8F-A0E0-F9C2DAD8B93F}" destId="{3573C1CF-23F4-4A3B-97BE-5CF8DDC41980}" srcOrd="1" destOrd="0" parTransId="{0B330BEA-E90F-4835-9A28-54AD343B89B7}" sibTransId="{7AAE94A0-6477-4F7C-97A9-C08BB179DF5C}"/>
    <dgm:cxn modelId="{9228524D-D021-4EF4-824E-4E5130D8DF96}" srcId="{6E3C79FD-297B-4F8F-A0E0-F9C2DAD8B93F}" destId="{D426F0F6-3B56-40B8-A580-589D2201D729}" srcOrd="2" destOrd="0" parTransId="{AB03110F-901E-4CC1-84F4-92103808F449}" sibTransId="{7CD30882-9B5F-433C-A935-0E650253B335}"/>
    <dgm:cxn modelId="{979B634E-4221-4F29-B8EE-EE44D1C97CA6}" type="presOf" srcId="{D426F0F6-3B56-40B8-A580-589D2201D729}" destId="{089E045D-C13A-47D4-86E0-D1C9BABC6911}" srcOrd="0" destOrd="0" presId="urn:microsoft.com/office/officeart/2005/8/layout/list1"/>
    <dgm:cxn modelId="{54727E6E-454E-4D43-8B23-233A8AC4EA56}" type="presOf" srcId="{B8AE7B9D-3C11-470F-BE49-81C3D61D25BD}" destId="{172E196D-EB84-4977-86D8-08C6D8B69635}" srcOrd="1" destOrd="0" presId="urn:microsoft.com/office/officeart/2005/8/layout/list1"/>
    <dgm:cxn modelId="{11814AA2-BFEE-4520-B16C-3ECE14F00092}" type="presOf" srcId="{DA16B76E-94FC-49EF-BF90-623C4F0BC2EF}" destId="{091198ED-497C-4158-B7BA-E5879548C264}" srcOrd="0" destOrd="0" presId="urn:microsoft.com/office/officeart/2005/8/layout/list1"/>
    <dgm:cxn modelId="{50DF54C2-7EA3-4C71-AE68-134C69F57368}" type="presOf" srcId="{D426F0F6-3B56-40B8-A580-589D2201D729}" destId="{2068A147-613E-49D2-8243-39EDD90FF3CB}" srcOrd="1" destOrd="0" presId="urn:microsoft.com/office/officeart/2005/8/layout/list1"/>
    <dgm:cxn modelId="{D4757CCD-A21B-4BAB-8FE0-A055E92D25C8}" type="presOf" srcId="{B8AE7B9D-3C11-470F-BE49-81C3D61D25BD}" destId="{9C742DF3-92BF-4DAF-BA9B-321D4AE1E82F}" srcOrd="0" destOrd="0" presId="urn:microsoft.com/office/officeart/2005/8/layout/list1"/>
    <dgm:cxn modelId="{677342D3-604F-41E2-AEF0-E80919003B23}" type="presOf" srcId="{DA16B76E-94FC-49EF-BF90-623C4F0BC2EF}" destId="{4CFB769E-8E48-4C25-AB64-6B93C6E5A530}" srcOrd="1" destOrd="0" presId="urn:microsoft.com/office/officeart/2005/8/layout/list1"/>
    <dgm:cxn modelId="{3C4000E3-6B47-4030-BBD2-BDADADC16800}" type="presOf" srcId="{3573C1CF-23F4-4A3B-97BE-5CF8DDC41980}" destId="{30E57D27-074A-49B0-8FEB-CCD33E114436}" srcOrd="1" destOrd="0" presId="urn:microsoft.com/office/officeart/2005/8/layout/list1"/>
    <dgm:cxn modelId="{52918BF4-7995-4DF1-A237-B1DB4FA756CD}" srcId="{6E3C79FD-297B-4F8F-A0E0-F9C2DAD8B93F}" destId="{B8AE7B9D-3C11-470F-BE49-81C3D61D25BD}" srcOrd="3" destOrd="0" parTransId="{BB71BB51-B4E3-45F3-A53F-78D549AEE83D}" sibTransId="{7A94D906-7D9A-4639-AA83-42CEA88FAA8E}"/>
    <dgm:cxn modelId="{E435F734-B9F1-45F8-98FE-78610B099954}" type="presParOf" srcId="{DD216BCA-99CD-44A7-9223-76B94510F739}" destId="{5282172C-76B9-4D4C-BC2C-D3583BC59F0B}" srcOrd="0" destOrd="0" presId="urn:microsoft.com/office/officeart/2005/8/layout/list1"/>
    <dgm:cxn modelId="{068FF2E8-C9B1-4A1E-862E-AC553ECF7C0E}" type="presParOf" srcId="{5282172C-76B9-4D4C-BC2C-D3583BC59F0B}" destId="{091198ED-497C-4158-B7BA-E5879548C264}" srcOrd="0" destOrd="0" presId="urn:microsoft.com/office/officeart/2005/8/layout/list1"/>
    <dgm:cxn modelId="{D83229CF-8B19-42DA-B578-28D864DCE810}" type="presParOf" srcId="{5282172C-76B9-4D4C-BC2C-D3583BC59F0B}" destId="{4CFB769E-8E48-4C25-AB64-6B93C6E5A530}" srcOrd="1" destOrd="0" presId="urn:microsoft.com/office/officeart/2005/8/layout/list1"/>
    <dgm:cxn modelId="{E0BDB9CA-35FB-4AD3-B72A-C214724A8A46}" type="presParOf" srcId="{DD216BCA-99CD-44A7-9223-76B94510F739}" destId="{DACBD86A-303F-4137-B3CD-9386EA1F0AE8}" srcOrd="1" destOrd="0" presId="urn:microsoft.com/office/officeart/2005/8/layout/list1"/>
    <dgm:cxn modelId="{FE4123BA-710D-4B9A-98CB-7383ABB9663B}" type="presParOf" srcId="{DD216BCA-99CD-44A7-9223-76B94510F739}" destId="{3A78BA4E-9031-4AC3-B7CD-142C7CA03CB8}" srcOrd="2" destOrd="0" presId="urn:microsoft.com/office/officeart/2005/8/layout/list1"/>
    <dgm:cxn modelId="{DFDF929F-583F-4C44-A6BF-AE4F630B8621}" type="presParOf" srcId="{DD216BCA-99CD-44A7-9223-76B94510F739}" destId="{5B338667-6322-401F-9344-D2B8FAF8D847}" srcOrd="3" destOrd="0" presId="urn:microsoft.com/office/officeart/2005/8/layout/list1"/>
    <dgm:cxn modelId="{445E079F-A647-42F5-A705-2CB2E1EAA017}" type="presParOf" srcId="{DD216BCA-99CD-44A7-9223-76B94510F739}" destId="{D146CE67-96FF-4343-8808-3BB9CDA1DF7A}" srcOrd="4" destOrd="0" presId="urn:microsoft.com/office/officeart/2005/8/layout/list1"/>
    <dgm:cxn modelId="{DED3EDEA-F863-4672-8C55-A87656B6DAB7}" type="presParOf" srcId="{D146CE67-96FF-4343-8808-3BB9CDA1DF7A}" destId="{98945C76-9FDE-474E-9324-DB53CE17D6EE}" srcOrd="0" destOrd="0" presId="urn:microsoft.com/office/officeart/2005/8/layout/list1"/>
    <dgm:cxn modelId="{FDDEFA1B-5D6F-4BDE-935E-CD227146522D}" type="presParOf" srcId="{D146CE67-96FF-4343-8808-3BB9CDA1DF7A}" destId="{30E57D27-074A-49B0-8FEB-CCD33E114436}" srcOrd="1" destOrd="0" presId="urn:microsoft.com/office/officeart/2005/8/layout/list1"/>
    <dgm:cxn modelId="{EB35ADA9-8273-4A38-A2CE-D70757B191DE}" type="presParOf" srcId="{DD216BCA-99CD-44A7-9223-76B94510F739}" destId="{B960179E-CA00-473F-B433-0769B2C6FD92}" srcOrd="5" destOrd="0" presId="urn:microsoft.com/office/officeart/2005/8/layout/list1"/>
    <dgm:cxn modelId="{EFA1B28C-E64F-4FE8-B7B5-BCB16DDDD0B0}" type="presParOf" srcId="{DD216BCA-99CD-44A7-9223-76B94510F739}" destId="{F3874453-38C1-4784-A3D8-A93CD54D91EC}" srcOrd="6" destOrd="0" presId="urn:microsoft.com/office/officeart/2005/8/layout/list1"/>
    <dgm:cxn modelId="{C6E040AC-9F01-40E8-A852-BBBD20740B51}" type="presParOf" srcId="{DD216BCA-99CD-44A7-9223-76B94510F739}" destId="{45DC43C1-7EDE-4392-8DF1-6D5FD6EFEB78}" srcOrd="7" destOrd="0" presId="urn:microsoft.com/office/officeart/2005/8/layout/list1"/>
    <dgm:cxn modelId="{32451449-386C-4697-85FB-13FF21C83462}" type="presParOf" srcId="{DD216BCA-99CD-44A7-9223-76B94510F739}" destId="{6E044A9C-1D6B-489F-BFD2-B3A9C5B9F94B}" srcOrd="8" destOrd="0" presId="urn:microsoft.com/office/officeart/2005/8/layout/list1"/>
    <dgm:cxn modelId="{49D68867-C33D-471C-AE42-BBE4F758CEA5}" type="presParOf" srcId="{6E044A9C-1D6B-489F-BFD2-B3A9C5B9F94B}" destId="{089E045D-C13A-47D4-86E0-D1C9BABC6911}" srcOrd="0" destOrd="0" presId="urn:microsoft.com/office/officeart/2005/8/layout/list1"/>
    <dgm:cxn modelId="{81A5376D-48AC-4BF2-9C29-C36192DDFA6F}" type="presParOf" srcId="{6E044A9C-1D6B-489F-BFD2-B3A9C5B9F94B}" destId="{2068A147-613E-49D2-8243-39EDD90FF3CB}" srcOrd="1" destOrd="0" presId="urn:microsoft.com/office/officeart/2005/8/layout/list1"/>
    <dgm:cxn modelId="{F3B65E65-1EE8-4324-8E61-441DCEBCD29F}" type="presParOf" srcId="{DD216BCA-99CD-44A7-9223-76B94510F739}" destId="{A24792EB-D2EB-4EDA-BC05-680B2001C1F0}" srcOrd="9" destOrd="0" presId="urn:microsoft.com/office/officeart/2005/8/layout/list1"/>
    <dgm:cxn modelId="{90AD67DA-A985-4F49-992C-7980455136A1}" type="presParOf" srcId="{DD216BCA-99CD-44A7-9223-76B94510F739}" destId="{0BA74B47-3E06-4BB6-A585-62BC22DA2589}" srcOrd="10" destOrd="0" presId="urn:microsoft.com/office/officeart/2005/8/layout/list1"/>
    <dgm:cxn modelId="{90BCC8FE-7E8B-43F7-B620-2EB95C7DC0D2}" type="presParOf" srcId="{DD216BCA-99CD-44A7-9223-76B94510F739}" destId="{CEEAA008-B3F2-4174-9583-4033875EF240}" srcOrd="11" destOrd="0" presId="urn:microsoft.com/office/officeart/2005/8/layout/list1"/>
    <dgm:cxn modelId="{34FFFF7A-2306-4176-B4DF-BF661BD19258}" type="presParOf" srcId="{DD216BCA-99CD-44A7-9223-76B94510F739}" destId="{E96EDDBE-15F3-4CE5-9394-66C966605865}" srcOrd="12" destOrd="0" presId="urn:microsoft.com/office/officeart/2005/8/layout/list1"/>
    <dgm:cxn modelId="{D1DC171A-76E7-44C5-BE74-327FC27C64CB}" type="presParOf" srcId="{E96EDDBE-15F3-4CE5-9394-66C966605865}" destId="{9C742DF3-92BF-4DAF-BA9B-321D4AE1E82F}" srcOrd="0" destOrd="0" presId="urn:microsoft.com/office/officeart/2005/8/layout/list1"/>
    <dgm:cxn modelId="{51FDDBBD-912A-497F-BA5E-69E939C1D15F}" type="presParOf" srcId="{E96EDDBE-15F3-4CE5-9394-66C966605865}" destId="{172E196D-EB84-4977-86D8-08C6D8B69635}" srcOrd="1" destOrd="0" presId="urn:microsoft.com/office/officeart/2005/8/layout/list1"/>
    <dgm:cxn modelId="{51558494-587D-4048-ACCD-E9BA23448630}" type="presParOf" srcId="{DD216BCA-99CD-44A7-9223-76B94510F739}" destId="{21B834BF-D744-4187-8D19-4C1FA88CC3F7}" srcOrd="13" destOrd="0" presId="urn:microsoft.com/office/officeart/2005/8/layout/list1"/>
    <dgm:cxn modelId="{8F82F22B-052A-4307-AA95-C1A7F485296D}" type="presParOf" srcId="{DD216BCA-99CD-44A7-9223-76B94510F739}" destId="{F5E0F14F-66CD-4A54-B365-8EB48EEB20F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4E5DA51F-D003-45ED-B613-3F3BF75B77D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D34C6C7-E579-4C0C-B4B2-85F9DFEAB3A5}">
      <dgm:prSet phldrT="[Text]"/>
      <dgm:spPr>
        <a:blipFill>
          <a:blip xmlns:r="http://schemas.openxmlformats.org/officeDocument/2006/relationships" r:embed="rId1"/>
          <a:stretch>
            <a:fillRect l="-351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AD051C39-0B16-4537-90AF-E58603118824}" type="parTrans" cxnId="{C59768CF-90C7-4BE0-AEA7-7DE7BD93CC35}">
      <dgm:prSet/>
      <dgm:spPr/>
      <dgm:t>
        <a:bodyPr/>
        <a:lstStyle/>
        <a:p>
          <a:endParaRPr lang="en-IN"/>
        </a:p>
      </dgm:t>
    </dgm:pt>
    <dgm:pt modelId="{1F1FE6DE-AF7F-4B2A-827D-11384FB42C2C}" type="sibTrans" cxnId="{C59768CF-90C7-4BE0-AEA7-7DE7BD93CC35}">
      <dgm:prSet/>
      <dgm:spPr/>
      <dgm:t>
        <a:bodyPr/>
        <a:lstStyle/>
        <a:p>
          <a:endParaRPr lang="en-IN"/>
        </a:p>
      </dgm:t>
    </dgm:pt>
    <dgm:pt modelId="{5C788BC7-CA73-4864-88C5-215F70820924}">
      <dgm:prSet phldrT="[Text]"/>
      <dgm:spPr>
        <a:blipFill>
          <a:blip xmlns:r="http://schemas.openxmlformats.org/officeDocument/2006/relationships" r:embed="rId2"/>
          <a:stretch>
            <a:fillRect l="-351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965B24DD-9360-46EE-9A3C-2C97B5E8B409}" type="parTrans" cxnId="{A2B3577C-9E71-462C-8691-EB19AA3437B7}">
      <dgm:prSet/>
      <dgm:spPr/>
      <dgm:t>
        <a:bodyPr/>
        <a:lstStyle/>
        <a:p>
          <a:endParaRPr lang="en-IN"/>
        </a:p>
      </dgm:t>
    </dgm:pt>
    <dgm:pt modelId="{BBF84739-B9BF-4158-93D5-4285D1A1F1AC}" type="sibTrans" cxnId="{A2B3577C-9E71-462C-8691-EB19AA3437B7}">
      <dgm:prSet/>
      <dgm:spPr/>
      <dgm:t>
        <a:bodyPr/>
        <a:lstStyle/>
        <a:p>
          <a:endParaRPr lang="en-IN"/>
        </a:p>
      </dgm:t>
    </dgm:pt>
    <dgm:pt modelId="{E6F2F7A5-D3B9-41D3-96BA-2C10C51C15A3}">
      <dgm:prSet phldrT="[Text]"/>
      <dgm:spPr/>
      <dgm:t>
        <a:bodyPr/>
        <a:lstStyle/>
        <a:p>
          <a:pPr>
            <a:buNone/>
          </a:pPr>
          <a:r>
            <a:rPr lang="en-US" b="1" dirty="0"/>
            <a:t>3. After NH₃ is Removed (Recovery):</a:t>
          </a:r>
        </a:p>
        <a:p>
          <a:pPr>
            <a:buNone/>
          </a:pPr>
          <a:r>
            <a:rPr lang="en-US" dirty="0"/>
            <a:t>Oxygen adsorbs </a:t>
          </a:r>
          <a:r>
            <a:rPr lang="en-IN" b="1" dirty="0"/>
            <a:t>capturing electrons </a:t>
          </a:r>
          <a:r>
            <a:rPr lang="en-IN" dirty="0"/>
            <a:t>again , </a:t>
          </a:r>
          <a:r>
            <a:rPr lang="en-US" dirty="0"/>
            <a:t>resistance returns back to baseline</a:t>
          </a:r>
          <a:endParaRPr lang="en-IN" dirty="0"/>
        </a:p>
      </dgm:t>
    </dgm:pt>
    <dgm:pt modelId="{7B1B7412-DD8D-4E68-91F5-69D9D3A76816}" type="parTrans" cxnId="{BDA84C32-E276-4CFC-B887-BA1A6CD5BC00}">
      <dgm:prSet/>
      <dgm:spPr/>
      <dgm:t>
        <a:bodyPr/>
        <a:lstStyle/>
        <a:p>
          <a:endParaRPr lang="en-IN"/>
        </a:p>
      </dgm:t>
    </dgm:pt>
    <dgm:pt modelId="{E4C27BAE-8E0B-4430-A182-4CB489A7DF39}" type="sibTrans" cxnId="{BDA84C32-E276-4CFC-B887-BA1A6CD5BC00}">
      <dgm:prSet/>
      <dgm:spPr/>
      <dgm:t>
        <a:bodyPr/>
        <a:lstStyle/>
        <a:p>
          <a:endParaRPr lang="en-IN"/>
        </a:p>
      </dgm:t>
    </dgm:pt>
    <dgm:pt modelId="{6EC09422-DB0A-441C-9025-1D2C4FBB567C}" type="pres">
      <dgm:prSet presAssocID="{4E5DA51F-D003-45ED-B613-3F3BF75B77D5}" presName="outerComposite" presStyleCnt="0">
        <dgm:presLayoutVars>
          <dgm:chMax val="5"/>
          <dgm:dir/>
          <dgm:resizeHandles val="exact"/>
        </dgm:presLayoutVars>
      </dgm:prSet>
      <dgm:spPr/>
    </dgm:pt>
    <dgm:pt modelId="{EFDD196A-5C6B-48A4-A715-E9F1484E97F1}" type="pres">
      <dgm:prSet presAssocID="{4E5DA51F-D003-45ED-B613-3F3BF75B77D5}" presName="dummyMaxCanvas" presStyleCnt="0">
        <dgm:presLayoutVars/>
      </dgm:prSet>
      <dgm:spPr/>
    </dgm:pt>
    <dgm:pt modelId="{13B6A451-B093-4D75-81D9-D0EFC7E2B54A}" type="pres">
      <dgm:prSet presAssocID="{4E5DA51F-D003-45ED-B613-3F3BF75B77D5}" presName="ThreeNodes_1" presStyleLbl="node1" presStyleIdx="0" presStyleCnt="3">
        <dgm:presLayoutVars>
          <dgm:bulletEnabled val="1"/>
        </dgm:presLayoutVars>
      </dgm:prSet>
      <dgm:spPr/>
    </dgm:pt>
    <dgm:pt modelId="{2203B0D8-15B7-44DE-B274-30EAE6877EB9}" type="pres">
      <dgm:prSet presAssocID="{4E5DA51F-D003-45ED-B613-3F3BF75B77D5}" presName="ThreeNodes_2" presStyleLbl="node1" presStyleIdx="1" presStyleCnt="3">
        <dgm:presLayoutVars>
          <dgm:bulletEnabled val="1"/>
        </dgm:presLayoutVars>
      </dgm:prSet>
      <dgm:spPr/>
    </dgm:pt>
    <dgm:pt modelId="{0CCA5A38-D776-4D92-9A5B-4DC77DF4FA50}" type="pres">
      <dgm:prSet presAssocID="{4E5DA51F-D003-45ED-B613-3F3BF75B77D5}" presName="ThreeNodes_3" presStyleLbl="node1" presStyleIdx="2" presStyleCnt="3" custLinFactNeighborX="0" custLinFactNeighborY="12996">
        <dgm:presLayoutVars>
          <dgm:bulletEnabled val="1"/>
        </dgm:presLayoutVars>
      </dgm:prSet>
      <dgm:spPr/>
    </dgm:pt>
    <dgm:pt modelId="{2F2CBDF0-A7E5-4570-8AEB-CBBD5498C127}" type="pres">
      <dgm:prSet presAssocID="{4E5DA51F-D003-45ED-B613-3F3BF75B77D5}" presName="ThreeConn_1-2" presStyleLbl="fgAccFollowNode1" presStyleIdx="0" presStyleCnt="2">
        <dgm:presLayoutVars>
          <dgm:bulletEnabled val="1"/>
        </dgm:presLayoutVars>
      </dgm:prSet>
      <dgm:spPr/>
    </dgm:pt>
    <dgm:pt modelId="{5FB51A92-F8B0-40DD-9DB5-B6436CAA31C6}" type="pres">
      <dgm:prSet presAssocID="{4E5DA51F-D003-45ED-B613-3F3BF75B77D5}" presName="ThreeConn_2-3" presStyleLbl="fgAccFollowNode1" presStyleIdx="1" presStyleCnt="2">
        <dgm:presLayoutVars>
          <dgm:bulletEnabled val="1"/>
        </dgm:presLayoutVars>
      </dgm:prSet>
      <dgm:spPr/>
    </dgm:pt>
    <dgm:pt modelId="{13B65235-7E53-4A19-B6C1-CE5B4377C1D3}" type="pres">
      <dgm:prSet presAssocID="{4E5DA51F-D003-45ED-B613-3F3BF75B77D5}" presName="ThreeNodes_1_text" presStyleLbl="node1" presStyleIdx="2" presStyleCnt="3">
        <dgm:presLayoutVars>
          <dgm:bulletEnabled val="1"/>
        </dgm:presLayoutVars>
      </dgm:prSet>
      <dgm:spPr/>
    </dgm:pt>
    <dgm:pt modelId="{6B401833-0816-4D60-B270-7090C9A02B55}" type="pres">
      <dgm:prSet presAssocID="{4E5DA51F-D003-45ED-B613-3F3BF75B77D5}" presName="ThreeNodes_2_text" presStyleLbl="node1" presStyleIdx="2" presStyleCnt="3">
        <dgm:presLayoutVars>
          <dgm:bulletEnabled val="1"/>
        </dgm:presLayoutVars>
      </dgm:prSet>
      <dgm:spPr/>
    </dgm:pt>
    <dgm:pt modelId="{E1DEBFE3-53F2-4A6A-A878-AA9E235CEBCB}" type="pres">
      <dgm:prSet presAssocID="{4E5DA51F-D003-45ED-B613-3F3BF75B77D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5B9E32A-B0EF-4800-8E95-4380D00A53F8}" type="presOf" srcId="{4E5DA51F-D003-45ED-B613-3F3BF75B77D5}" destId="{6EC09422-DB0A-441C-9025-1D2C4FBB567C}" srcOrd="0" destOrd="0" presId="urn:microsoft.com/office/officeart/2005/8/layout/vProcess5"/>
    <dgm:cxn modelId="{BDA84C32-E276-4CFC-B887-BA1A6CD5BC00}" srcId="{4E5DA51F-D003-45ED-B613-3F3BF75B77D5}" destId="{E6F2F7A5-D3B9-41D3-96BA-2C10C51C15A3}" srcOrd="2" destOrd="0" parTransId="{7B1B7412-DD8D-4E68-91F5-69D9D3A76816}" sibTransId="{E4C27BAE-8E0B-4430-A182-4CB489A7DF39}"/>
    <dgm:cxn modelId="{39E82B47-B241-42BA-B5C0-7E22567EA91E}" type="presOf" srcId="{BBF84739-B9BF-4158-93D5-4285D1A1F1AC}" destId="{5FB51A92-F8B0-40DD-9DB5-B6436CAA31C6}" srcOrd="0" destOrd="0" presId="urn:microsoft.com/office/officeart/2005/8/layout/vProcess5"/>
    <dgm:cxn modelId="{7BC70177-670A-4B55-AD00-8B486CD1874A}" type="presOf" srcId="{E6F2F7A5-D3B9-41D3-96BA-2C10C51C15A3}" destId="{0CCA5A38-D776-4D92-9A5B-4DC77DF4FA50}" srcOrd="0" destOrd="0" presId="urn:microsoft.com/office/officeart/2005/8/layout/vProcess5"/>
    <dgm:cxn modelId="{A2B3577C-9E71-462C-8691-EB19AA3437B7}" srcId="{4E5DA51F-D003-45ED-B613-3F3BF75B77D5}" destId="{5C788BC7-CA73-4864-88C5-215F70820924}" srcOrd="1" destOrd="0" parTransId="{965B24DD-9360-46EE-9A3C-2C97B5E8B409}" sibTransId="{BBF84739-B9BF-4158-93D5-4285D1A1F1AC}"/>
    <dgm:cxn modelId="{17D20A83-D6D9-4C26-BA68-FA3E87FC7834}" type="presOf" srcId="{1F1FE6DE-AF7F-4B2A-827D-11384FB42C2C}" destId="{2F2CBDF0-A7E5-4570-8AEB-CBBD5498C127}" srcOrd="0" destOrd="0" presId="urn:microsoft.com/office/officeart/2005/8/layout/vProcess5"/>
    <dgm:cxn modelId="{063F7D86-C6BB-4B1E-A6A0-044111D6372F}" type="presOf" srcId="{4D34C6C7-E579-4C0C-B4B2-85F9DFEAB3A5}" destId="{13B65235-7E53-4A19-B6C1-CE5B4377C1D3}" srcOrd="1" destOrd="0" presId="urn:microsoft.com/office/officeart/2005/8/layout/vProcess5"/>
    <dgm:cxn modelId="{0332ED86-6B28-4E71-8616-FE75FDFF315B}" type="presOf" srcId="{5C788BC7-CA73-4864-88C5-215F70820924}" destId="{6B401833-0816-4D60-B270-7090C9A02B55}" srcOrd="1" destOrd="0" presId="urn:microsoft.com/office/officeart/2005/8/layout/vProcess5"/>
    <dgm:cxn modelId="{8954EA9F-535E-46F5-8720-C7F51F71CF76}" type="presOf" srcId="{E6F2F7A5-D3B9-41D3-96BA-2C10C51C15A3}" destId="{E1DEBFE3-53F2-4A6A-A878-AA9E235CEBCB}" srcOrd="1" destOrd="0" presId="urn:microsoft.com/office/officeart/2005/8/layout/vProcess5"/>
    <dgm:cxn modelId="{82AC77B2-1ED2-4159-9B20-49DA314D7F28}" type="presOf" srcId="{5C788BC7-CA73-4864-88C5-215F70820924}" destId="{2203B0D8-15B7-44DE-B274-30EAE6877EB9}" srcOrd="0" destOrd="0" presId="urn:microsoft.com/office/officeart/2005/8/layout/vProcess5"/>
    <dgm:cxn modelId="{C59768CF-90C7-4BE0-AEA7-7DE7BD93CC35}" srcId="{4E5DA51F-D003-45ED-B613-3F3BF75B77D5}" destId="{4D34C6C7-E579-4C0C-B4B2-85F9DFEAB3A5}" srcOrd="0" destOrd="0" parTransId="{AD051C39-0B16-4537-90AF-E58603118824}" sibTransId="{1F1FE6DE-AF7F-4B2A-827D-11384FB42C2C}"/>
    <dgm:cxn modelId="{8F78A5F1-59AC-4BFC-9CCB-C657D82CDA4E}" type="presOf" srcId="{4D34C6C7-E579-4C0C-B4B2-85F9DFEAB3A5}" destId="{13B6A451-B093-4D75-81D9-D0EFC7E2B54A}" srcOrd="0" destOrd="0" presId="urn:microsoft.com/office/officeart/2005/8/layout/vProcess5"/>
    <dgm:cxn modelId="{EEB7AEE3-7DFB-4534-9BB4-946BA9F128EA}" type="presParOf" srcId="{6EC09422-DB0A-441C-9025-1D2C4FBB567C}" destId="{EFDD196A-5C6B-48A4-A715-E9F1484E97F1}" srcOrd="0" destOrd="0" presId="urn:microsoft.com/office/officeart/2005/8/layout/vProcess5"/>
    <dgm:cxn modelId="{85B2CCF5-2DF1-4524-B4DD-A84179590672}" type="presParOf" srcId="{6EC09422-DB0A-441C-9025-1D2C4FBB567C}" destId="{13B6A451-B093-4D75-81D9-D0EFC7E2B54A}" srcOrd="1" destOrd="0" presId="urn:microsoft.com/office/officeart/2005/8/layout/vProcess5"/>
    <dgm:cxn modelId="{9CB0D394-5DC4-410B-B926-0C3434B34474}" type="presParOf" srcId="{6EC09422-DB0A-441C-9025-1D2C4FBB567C}" destId="{2203B0D8-15B7-44DE-B274-30EAE6877EB9}" srcOrd="2" destOrd="0" presId="urn:microsoft.com/office/officeart/2005/8/layout/vProcess5"/>
    <dgm:cxn modelId="{45386E65-816E-4E19-B3E1-48016E492E54}" type="presParOf" srcId="{6EC09422-DB0A-441C-9025-1D2C4FBB567C}" destId="{0CCA5A38-D776-4D92-9A5B-4DC77DF4FA50}" srcOrd="3" destOrd="0" presId="urn:microsoft.com/office/officeart/2005/8/layout/vProcess5"/>
    <dgm:cxn modelId="{ADE6B236-5982-4060-BA8E-5C21F36276D8}" type="presParOf" srcId="{6EC09422-DB0A-441C-9025-1D2C4FBB567C}" destId="{2F2CBDF0-A7E5-4570-8AEB-CBBD5498C127}" srcOrd="4" destOrd="0" presId="urn:microsoft.com/office/officeart/2005/8/layout/vProcess5"/>
    <dgm:cxn modelId="{1617181F-4CA9-4A94-B795-2049185179F2}" type="presParOf" srcId="{6EC09422-DB0A-441C-9025-1D2C4FBB567C}" destId="{5FB51A92-F8B0-40DD-9DB5-B6436CAA31C6}" srcOrd="5" destOrd="0" presId="urn:microsoft.com/office/officeart/2005/8/layout/vProcess5"/>
    <dgm:cxn modelId="{F94CAD90-108B-4A37-A8ED-B5D17A2BC5C0}" type="presParOf" srcId="{6EC09422-DB0A-441C-9025-1D2C4FBB567C}" destId="{13B65235-7E53-4A19-B6C1-CE5B4377C1D3}" srcOrd="6" destOrd="0" presId="urn:microsoft.com/office/officeart/2005/8/layout/vProcess5"/>
    <dgm:cxn modelId="{37E94D05-4241-4BF9-82F6-A252062991BE}" type="presParOf" srcId="{6EC09422-DB0A-441C-9025-1D2C4FBB567C}" destId="{6B401833-0816-4D60-B270-7090C9A02B55}" srcOrd="7" destOrd="0" presId="urn:microsoft.com/office/officeart/2005/8/layout/vProcess5"/>
    <dgm:cxn modelId="{4174D1B6-9782-4101-9F54-A3A1413D7C3D}" type="presParOf" srcId="{6EC09422-DB0A-441C-9025-1D2C4FBB567C}" destId="{E1DEBFE3-53F2-4A6A-A878-AA9E235CEBC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5DA51F-D003-45ED-B613-3F3BF75B77D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4D34C6C7-E579-4C0C-B4B2-85F9DFEAB3A5}">
          <dgm:prSet phldrT="[Text]"/>
          <dgm:spPr/>
          <dgm:t>
            <a:bodyPr/>
            <a:lstStyle/>
            <a:p>
              <a:pPr>
                <a:buNone/>
              </a:pPr>
              <a:r>
                <a:rPr lang="en-IN" b="1" dirty="0"/>
                <a:t>1. In AIR (Baseline Condition):</a:t>
              </a:r>
            </a:p>
            <a:p>
              <a:pPr>
                <a:buNone/>
              </a:pPr>
              <a:r>
                <a:rPr lang="en-IN" b="1" dirty="0"/>
                <a:t>                   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ar-AE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m:rPr>
                          <m:sty m:val="p"/>
                        </m:rPr>
                        <a:rPr lang="en-IN"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lang="ar-AE">
                          <a:latin typeface="Cambria Math" panose="02040503050406030204" pitchFamily="18" charset="0"/>
                        </a:rPr>
                        <m:t>2</m:t>
                      </m:r>
                    </m:sub>
                    <m:sup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</m:sup>
                  </m:sSubSup>
                  <m:d>
                    <m:dPr>
                      <m:ctrlPr>
                        <a:rPr lang="ar-AE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IN">
                          <a:latin typeface="Cambria Math" panose="02040503050406030204" pitchFamily="18" charset="0"/>
                        </a:rPr>
                        <m:t>ads</m:t>
                      </m:r>
                    </m:e>
                  </m:d>
                  <m:r>
                    <a:rPr lang="ar-AE">
                      <a:latin typeface="Cambria Math" panose="02040503050406030204" pitchFamily="18" charset="0"/>
                    </a:rPr>
                    <m:t>+</m:t>
                  </m:r>
                  <m:sSup>
                    <m:sSupPr>
                      <m:ctrlPr>
                        <a:rPr lang="ar-AE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en-IN"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  <m:r>
                    <a:rPr lang="ar-AE">
                      <a:latin typeface="Cambria Math" panose="02040503050406030204" pitchFamily="18" charset="0"/>
                    </a:rPr>
                    <m:t>→</m:t>
                  </m:r>
                  <m:r>
                    <a:rPr lang="ar-AE">
                      <a:latin typeface="Cambria Math" panose="02040503050406030204" pitchFamily="18" charset="0"/>
                    </a:rPr>
                    <m:t>2</m:t>
                  </m:r>
                  <m:sSup>
                    <m:sSupPr>
                      <m:ctrlPr>
                        <a:rPr lang="ar-AE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en-IN">
                          <a:latin typeface="Cambria Math" panose="02040503050406030204" pitchFamily="18" charset="0"/>
                        </a:rPr>
                        <m:t>O</m:t>
                      </m:r>
                    </m:e>
                    <m:sup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endParaRPr lang="ar-AE" dirty="0"/>
            </a:p>
            <a:p>
              <a:r>
                <a:rPr lang="en-IN" dirty="0"/>
                <a:t>Oxygen is adsorbed and </a:t>
              </a:r>
              <a:r>
                <a:rPr lang="en-IN" b="1" dirty="0"/>
                <a:t>capture electrons</a:t>
              </a:r>
              <a:r>
                <a:rPr lang="en-IN" dirty="0"/>
                <a:t> from the SnS₂ conduction band increasing resistance</a:t>
              </a:r>
            </a:p>
          </dgm:t>
        </dgm:pt>
      </mc:Choice>
      <mc:Fallback xmlns="">
        <dgm:pt modelId="{4D34C6C7-E579-4C0C-B4B2-85F9DFEAB3A5}">
          <dgm:prSet phldrT="[Text]"/>
          <dgm:spPr/>
          <dgm:t>
            <a:bodyPr/>
            <a:lstStyle/>
            <a:p>
              <a:pPr>
                <a:buNone/>
              </a:pPr>
              <a:r>
                <a:rPr lang="en-IN" b="1" dirty="0"/>
                <a:t>1. In AIR (Baseline Condition):</a:t>
              </a:r>
            </a:p>
            <a:p>
              <a:pPr>
                <a:buNone/>
              </a:pPr>
              <a:r>
                <a:rPr lang="en-IN" b="1" dirty="0"/>
                <a:t>                    </a:t>
              </a:r>
              <a:r>
                <a:rPr lang="en-IN" i="0">
                  <a:latin typeface="Cambria Math" panose="02040503050406030204" pitchFamily="18" charset="0"/>
                </a:rPr>
                <a:t>O</a:t>
              </a:r>
              <a:r>
                <a:rPr lang="ar-AE" i="0">
                  <a:latin typeface="Cambria Math" panose="02040503050406030204" pitchFamily="18" charset="0"/>
                </a:rPr>
                <a:t>_2^− (</a:t>
              </a:r>
              <a:r>
                <a:rPr lang="en-IN" i="0">
                  <a:latin typeface="Cambria Math" panose="02040503050406030204" pitchFamily="18" charset="0"/>
                </a:rPr>
                <a:t>ads)</a:t>
              </a:r>
              <a:r>
                <a:rPr lang="ar-AE" i="0">
                  <a:latin typeface="Cambria Math" panose="02040503050406030204" pitchFamily="18" charset="0"/>
                </a:rPr>
                <a:t>+</a:t>
              </a:r>
              <a:r>
                <a:rPr lang="en-IN" i="0">
                  <a:latin typeface="Cambria Math" panose="02040503050406030204" pitchFamily="18" charset="0"/>
                </a:rPr>
                <a:t>e</a:t>
              </a:r>
              <a:r>
                <a:rPr lang="ar-AE" i="0">
                  <a:latin typeface="Cambria Math" panose="02040503050406030204" pitchFamily="18" charset="0"/>
                </a:rPr>
                <a:t>^−→2</a:t>
              </a:r>
              <a:r>
                <a:rPr lang="en-IN" i="0">
                  <a:latin typeface="Cambria Math" panose="02040503050406030204" pitchFamily="18" charset="0"/>
                </a:rPr>
                <a:t>O</a:t>
              </a:r>
              <a:r>
                <a:rPr lang="ar-AE" i="0">
                  <a:latin typeface="Cambria Math" panose="02040503050406030204" pitchFamily="18" charset="0"/>
                </a:rPr>
                <a:t>^−</a:t>
              </a:r>
              <a:endParaRPr lang="ar-AE" dirty="0"/>
            </a:p>
            <a:p>
              <a:r>
                <a:rPr lang="en-IN" dirty="0"/>
                <a:t>Oxygen is adsorbed and </a:t>
              </a:r>
              <a:r>
                <a:rPr lang="en-IN" b="1" dirty="0"/>
                <a:t>capture electrons</a:t>
              </a:r>
              <a:r>
                <a:rPr lang="en-IN" dirty="0"/>
                <a:t> from the SnS₂ conduction band increasing resistance</a:t>
              </a:r>
            </a:p>
          </dgm:t>
        </dgm:pt>
      </mc:Fallback>
    </mc:AlternateContent>
    <dgm:pt modelId="{AD051C39-0B16-4537-90AF-E58603118824}" type="parTrans" cxnId="{C59768CF-90C7-4BE0-AEA7-7DE7BD93CC35}">
      <dgm:prSet/>
      <dgm:spPr/>
      <dgm:t>
        <a:bodyPr/>
        <a:lstStyle/>
        <a:p>
          <a:endParaRPr lang="en-IN"/>
        </a:p>
      </dgm:t>
    </dgm:pt>
    <dgm:pt modelId="{1F1FE6DE-AF7F-4B2A-827D-11384FB42C2C}" type="sibTrans" cxnId="{C59768CF-90C7-4BE0-AEA7-7DE7BD93CC35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5C788BC7-CA73-4864-88C5-215F70820924}">
          <dgm:prSet phldrT="[Text]"/>
          <dgm:spPr/>
          <dgm:t>
            <a:bodyPr/>
            <a:lstStyle/>
            <a:p>
              <a:pPr>
                <a:buNone/>
              </a:pPr>
              <a:r>
                <a:rPr lang="en-IN" b="1" dirty="0"/>
                <a:t>2. When NH₃ Gas Is Introduced:</a:t>
              </a:r>
            </a:p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en-IN" smtClean="0">
                        <a:latin typeface="Cambria Math" panose="02040503050406030204" pitchFamily="18" charset="0"/>
                      </a:rPr>
                      <m:t>N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ar-AE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lang="ar-AE" dirty="0"/>
            </a:p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IN" smtClean="0">
                      <a:latin typeface="Cambria Math" panose="02040503050406030204" pitchFamily="18" charset="0"/>
                    </a:rPr>
                    <m:t>N</m:t>
                  </m:r>
                  <m:sSub>
                    <m:sSubPr>
                      <m:ctrlPr>
                        <a:rPr lang="ar-AE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</m:rPr>
                        <a:rPr lang="en-IN"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lang="ar-AE"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a14:m>
              <a:r>
                <a:rPr lang="en-IN" b="0" dirty="0"/>
                <a:t>being reducing gas</a:t>
              </a:r>
              <a:r>
                <a:rPr lang="en-IN" b="1" dirty="0"/>
                <a:t> returns electrons back</a:t>
              </a:r>
              <a:r>
                <a:rPr lang="en-IN" dirty="0"/>
                <a:t> to the SnS₂ surface , decreasing resistance</a:t>
              </a:r>
            </a:p>
          </dgm:t>
        </dgm:pt>
      </mc:Choice>
      <mc:Fallback xmlns="">
        <dgm:pt modelId="{5C788BC7-CA73-4864-88C5-215F70820924}">
          <dgm:prSet phldrT="[Text]"/>
          <dgm:spPr/>
          <dgm:t>
            <a:bodyPr/>
            <a:lstStyle/>
            <a:p>
              <a:pPr>
                <a:buNone/>
              </a:pPr>
              <a:r>
                <a:rPr lang="en-IN" b="1" dirty="0"/>
                <a:t>2. When NH₃ Gas Is Introduced:</a:t>
              </a:r>
            </a:p>
            <a:p>
              <a:pPr>
                <a:buNone/>
              </a:pPr>
              <a:r>
                <a:rPr lang="en-IN" i="0">
                  <a:latin typeface="Cambria Math" panose="02040503050406030204" pitchFamily="18" charset="0"/>
                </a:rPr>
                <a:t>NH</a:t>
              </a:r>
              <a:r>
                <a:rPr lang="ar-AE" i="0">
                  <a:latin typeface="Cambria Math" panose="02040503050406030204" pitchFamily="18" charset="0"/>
                </a:rPr>
                <a:t>_3+3</a:t>
              </a:r>
              <a:r>
                <a:rPr lang="en-IN" i="0">
                  <a:latin typeface="Cambria Math" panose="02040503050406030204" pitchFamily="18" charset="0"/>
                </a:rPr>
                <a:t>O</a:t>
              </a:r>
              <a:r>
                <a:rPr lang="ar-AE" i="0">
                  <a:latin typeface="Cambria Math" panose="02040503050406030204" pitchFamily="18" charset="0"/>
                </a:rPr>
                <a:t>^−→</a:t>
              </a:r>
              <a:r>
                <a:rPr lang="en-IN" i="0">
                  <a:latin typeface="Cambria Math" panose="02040503050406030204" pitchFamily="18" charset="0"/>
                </a:rPr>
                <a:t>N</a:t>
              </a:r>
              <a:r>
                <a:rPr lang="ar-AE" i="0">
                  <a:latin typeface="Cambria Math" panose="02040503050406030204" pitchFamily="18" charset="0"/>
                </a:rPr>
                <a:t>_2+3</a:t>
              </a:r>
              <a:r>
                <a:rPr lang="en-IN" i="0">
                  <a:latin typeface="Cambria Math" panose="02040503050406030204" pitchFamily="18" charset="0"/>
                </a:rPr>
                <a:t>H</a:t>
              </a:r>
              <a:r>
                <a:rPr lang="ar-AE" i="0">
                  <a:latin typeface="Cambria Math" panose="02040503050406030204" pitchFamily="18" charset="0"/>
                </a:rPr>
                <a:t>_2</a:t>
              </a:r>
              <a:r>
                <a:rPr lang="en-IN" i="0">
                  <a:latin typeface="Cambria Math" panose="02040503050406030204" pitchFamily="18" charset="0"/>
                </a:rPr>
                <a:t> O+3e</a:t>
              </a:r>
              <a:r>
                <a:rPr lang="ar-AE" i="0">
                  <a:latin typeface="Cambria Math" panose="02040503050406030204" pitchFamily="18" charset="0"/>
                </a:rPr>
                <a:t>^−</a:t>
              </a:r>
              <a:endParaRPr lang="ar-AE" dirty="0"/>
            </a:p>
            <a:p>
              <a:r>
                <a:rPr lang="en-IN" i="0">
                  <a:latin typeface="Cambria Math" panose="02040503050406030204" pitchFamily="18" charset="0"/>
                </a:rPr>
                <a:t>NH</a:t>
              </a:r>
              <a:r>
                <a:rPr lang="ar-AE" i="0">
                  <a:latin typeface="Cambria Math" panose="02040503050406030204" pitchFamily="18" charset="0"/>
                </a:rPr>
                <a:t>_3</a:t>
              </a:r>
              <a:r>
                <a:rPr lang="en-IN" b="0" dirty="0"/>
                <a:t>being reducing gas</a:t>
              </a:r>
              <a:r>
                <a:rPr lang="en-IN" b="1" dirty="0"/>
                <a:t> returns electrons back</a:t>
              </a:r>
              <a:r>
                <a:rPr lang="en-IN" dirty="0"/>
                <a:t> to the SnS₂ surface , decreasing resistance</a:t>
              </a:r>
            </a:p>
          </dgm:t>
        </dgm:pt>
      </mc:Fallback>
    </mc:AlternateContent>
    <dgm:pt modelId="{965B24DD-9360-46EE-9A3C-2C97B5E8B409}" type="parTrans" cxnId="{A2B3577C-9E71-462C-8691-EB19AA3437B7}">
      <dgm:prSet/>
      <dgm:spPr/>
      <dgm:t>
        <a:bodyPr/>
        <a:lstStyle/>
        <a:p>
          <a:endParaRPr lang="en-IN"/>
        </a:p>
      </dgm:t>
    </dgm:pt>
    <dgm:pt modelId="{BBF84739-B9BF-4158-93D5-4285D1A1F1AC}" type="sibTrans" cxnId="{A2B3577C-9E71-462C-8691-EB19AA3437B7}">
      <dgm:prSet/>
      <dgm:spPr/>
      <dgm:t>
        <a:bodyPr/>
        <a:lstStyle/>
        <a:p>
          <a:endParaRPr lang="en-IN"/>
        </a:p>
      </dgm:t>
    </dgm:pt>
    <dgm:pt modelId="{E6F2F7A5-D3B9-41D3-96BA-2C10C51C15A3}">
      <dgm:prSet phldrT="[Text]"/>
      <dgm:spPr/>
      <dgm:t>
        <a:bodyPr/>
        <a:lstStyle/>
        <a:p>
          <a:pPr>
            <a:buNone/>
          </a:pPr>
          <a:r>
            <a:rPr lang="en-US" b="1" dirty="0"/>
            <a:t>3. After NH₃ is Removed (Recovery):</a:t>
          </a:r>
        </a:p>
        <a:p>
          <a:pPr>
            <a:buNone/>
          </a:pPr>
          <a:r>
            <a:rPr lang="en-US" dirty="0"/>
            <a:t>Oxygen adsorbs </a:t>
          </a:r>
          <a:r>
            <a:rPr lang="en-IN" b="1" dirty="0"/>
            <a:t>capturing electrons </a:t>
          </a:r>
          <a:r>
            <a:rPr lang="en-IN" dirty="0"/>
            <a:t>again , </a:t>
          </a:r>
          <a:r>
            <a:rPr lang="en-US" dirty="0"/>
            <a:t>resistance returns back to baseline</a:t>
          </a:r>
          <a:endParaRPr lang="en-IN" dirty="0"/>
        </a:p>
      </dgm:t>
    </dgm:pt>
    <dgm:pt modelId="{7B1B7412-DD8D-4E68-91F5-69D9D3A76816}" type="parTrans" cxnId="{BDA84C32-E276-4CFC-B887-BA1A6CD5BC00}">
      <dgm:prSet/>
      <dgm:spPr/>
      <dgm:t>
        <a:bodyPr/>
        <a:lstStyle/>
        <a:p>
          <a:endParaRPr lang="en-IN"/>
        </a:p>
      </dgm:t>
    </dgm:pt>
    <dgm:pt modelId="{E4C27BAE-8E0B-4430-A182-4CB489A7DF39}" type="sibTrans" cxnId="{BDA84C32-E276-4CFC-B887-BA1A6CD5BC00}">
      <dgm:prSet/>
      <dgm:spPr/>
      <dgm:t>
        <a:bodyPr/>
        <a:lstStyle/>
        <a:p>
          <a:endParaRPr lang="en-IN"/>
        </a:p>
      </dgm:t>
    </dgm:pt>
    <dgm:pt modelId="{6EC09422-DB0A-441C-9025-1D2C4FBB567C}" type="pres">
      <dgm:prSet presAssocID="{4E5DA51F-D003-45ED-B613-3F3BF75B77D5}" presName="outerComposite" presStyleCnt="0">
        <dgm:presLayoutVars>
          <dgm:chMax val="5"/>
          <dgm:dir/>
          <dgm:resizeHandles val="exact"/>
        </dgm:presLayoutVars>
      </dgm:prSet>
      <dgm:spPr/>
    </dgm:pt>
    <dgm:pt modelId="{EFDD196A-5C6B-48A4-A715-E9F1484E97F1}" type="pres">
      <dgm:prSet presAssocID="{4E5DA51F-D003-45ED-B613-3F3BF75B77D5}" presName="dummyMaxCanvas" presStyleCnt="0">
        <dgm:presLayoutVars/>
      </dgm:prSet>
      <dgm:spPr/>
    </dgm:pt>
    <dgm:pt modelId="{13B6A451-B093-4D75-81D9-D0EFC7E2B54A}" type="pres">
      <dgm:prSet presAssocID="{4E5DA51F-D003-45ED-B613-3F3BF75B77D5}" presName="ThreeNodes_1" presStyleLbl="node1" presStyleIdx="0" presStyleCnt="3">
        <dgm:presLayoutVars>
          <dgm:bulletEnabled val="1"/>
        </dgm:presLayoutVars>
      </dgm:prSet>
      <dgm:spPr/>
    </dgm:pt>
    <dgm:pt modelId="{2203B0D8-15B7-44DE-B274-30EAE6877EB9}" type="pres">
      <dgm:prSet presAssocID="{4E5DA51F-D003-45ED-B613-3F3BF75B77D5}" presName="ThreeNodes_2" presStyleLbl="node1" presStyleIdx="1" presStyleCnt="3">
        <dgm:presLayoutVars>
          <dgm:bulletEnabled val="1"/>
        </dgm:presLayoutVars>
      </dgm:prSet>
      <dgm:spPr/>
    </dgm:pt>
    <dgm:pt modelId="{0CCA5A38-D776-4D92-9A5B-4DC77DF4FA50}" type="pres">
      <dgm:prSet presAssocID="{4E5DA51F-D003-45ED-B613-3F3BF75B77D5}" presName="ThreeNodes_3" presStyleLbl="node1" presStyleIdx="2" presStyleCnt="3" custLinFactNeighborX="0" custLinFactNeighborY="12996">
        <dgm:presLayoutVars>
          <dgm:bulletEnabled val="1"/>
        </dgm:presLayoutVars>
      </dgm:prSet>
      <dgm:spPr/>
    </dgm:pt>
    <dgm:pt modelId="{2F2CBDF0-A7E5-4570-8AEB-CBBD5498C127}" type="pres">
      <dgm:prSet presAssocID="{4E5DA51F-D003-45ED-B613-3F3BF75B77D5}" presName="ThreeConn_1-2" presStyleLbl="fgAccFollowNode1" presStyleIdx="0" presStyleCnt="2">
        <dgm:presLayoutVars>
          <dgm:bulletEnabled val="1"/>
        </dgm:presLayoutVars>
      </dgm:prSet>
      <dgm:spPr/>
    </dgm:pt>
    <dgm:pt modelId="{5FB51A92-F8B0-40DD-9DB5-B6436CAA31C6}" type="pres">
      <dgm:prSet presAssocID="{4E5DA51F-D003-45ED-B613-3F3BF75B77D5}" presName="ThreeConn_2-3" presStyleLbl="fgAccFollowNode1" presStyleIdx="1" presStyleCnt="2">
        <dgm:presLayoutVars>
          <dgm:bulletEnabled val="1"/>
        </dgm:presLayoutVars>
      </dgm:prSet>
      <dgm:spPr/>
    </dgm:pt>
    <dgm:pt modelId="{13B65235-7E53-4A19-B6C1-CE5B4377C1D3}" type="pres">
      <dgm:prSet presAssocID="{4E5DA51F-D003-45ED-B613-3F3BF75B77D5}" presName="ThreeNodes_1_text" presStyleLbl="node1" presStyleIdx="2" presStyleCnt="3">
        <dgm:presLayoutVars>
          <dgm:bulletEnabled val="1"/>
        </dgm:presLayoutVars>
      </dgm:prSet>
      <dgm:spPr/>
    </dgm:pt>
    <dgm:pt modelId="{6B401833-0816-4D60-B270-7090C9A02B55}" type="pres">
      <dgm:prSet presAssocID="{4E5DA51F-D003-45ED-B613-3F3BF75B77D5}" presName="ThreeNodes_2_text" presStyleLbl="node1" presStyleIdx="2" presStyleCnt="3">
        <dgm:presLayoutVars>
          <dgm:bulletEnabled val="1"/>
        </dgm:presLayoutVars>
      </dgm:prSet>
      <dgm:spPr/>
    </dgm:pt>
    <dgm:pt modelId="{E1DEBFE3-53F2-4A6A-A878-AA9E235CEBCB}" type="pres">
      <dgm:prSet presAssocID="{4E5DA51F-D003-45ED-B613-3F3BF75B77D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5B9E32A-B0EF-4800-8E95-4380D00A53F8}" type="presOf" srcId="{4E5DA51F-D003-45ED-B613-3F3BF75B77D5}" destId="{6EC09422-DB0A-441C-9025-1D2C4FBB567C}" srcOrd="0" destOrd="0" presId="urn:microsoft.com/office/officeart/2005/8/layout/vProcess5"/>
    <dgm:cxn modelId="{BDA84C32-E276-4CFC-B887-BA1A6CD5BC00}" srcId="{4E5DA51F-D003-45ED-B613-3F3BF75B77D5}" destId="{E6F2F7A5-D3B9-41D3-96BA-2C10C51C15A3}" srcOrd="2" destOrd="0" parTransId="{7B1B7412-DD8D-4E68-91F5-69D9D3A76816}" sibTransId="{E4C27BAE-8E0B-4430-A182-4CB489A7DF39}"/>
    <dgm:cxn modelId="{39E82B47-B241-42BA-B5C0-7E22567EA91E}" type="presOf" srcId="{BBF84739-B9BF-4158-93D5-4285D1A1F1AC}" destId="{5FB51A92-F8B0-40DD-9DB5-B6436CAA31C6}" srcOrd="0" destOrd="0" presId="urn:microsoft.com/office/officeart/2005/8/layout/vProcess5"/>
    <dgm:cxn modelId="{7BC70177-670A-4B55-AD00-8B486CD1874A}" type="presOf" srcId="{E6F2F7A5-D3B9-41D3-96BA-2C10C51C15A3}" destId="{0CCA5A38-D776-4D92-9A5B-4DC77DF4FA50}" srcOrd="0" destOrd="0" presId="urn:microsoft.com/office/officeart/2005/8/layout/vProcess5"/>
    <dgm:cxn modelId="{A2B3577C-9E71-462C-8691-EB19AA3437B7}" srcId="{4E5DA51F-D003-45ED-B613-3F3BF75B77D5}" destId="{5C788BC7-CA73-4864-88C5-215F70820924}" srcOrd="1" destOrd="0" parTransId="{965B24DD-9360-46EE-9A3C-2C97B5E8B409}" sibTransId="{BBF84739-B9BF-4158-93D5-4285D1A1F1AC}"/>
    <dgm:cxn modelId="{17D20A83-D6D9-4C26-BA68-FA3E87FC7834}" type="presOf" srcId="{1F1FE6DE-AF7F-4B2A-827D-11384FB42C2C}" destId="{2F2CBDF0-A7E5-4570-8AEB-CBBD5498C127}" srcOrd="0" destOrd="0" presId="urn:microsoft.com/office/officeart/2005/8/layout/vProcess5"/>
    <dgm:cxn modelId="{063F7D86-C6BB-4B1E-A6A0-044111D6372F}" type="presOf" srcId="{4D34C6C7-E579-4C0C-B4B2-85F9DFEAB3A5}" destId="{13B65235-7E53-4A19-B6C1-CE5B4377C1D3}" srcOrd="1" destOrd="0" presId="urn:microsoft.com/office/officeart/2005/8/layout/vProcess5"/>
    <dgm:cxn modelId="{0332ED86-6B28-4E71-8616-FE75FDFF315B}" type="presOf" srcId="{5C788BC7-CA73-4864-88C5-215F70820924}" destId="{6B401833-0816-4D60-B270-7090C9A02B55}" srcOrd="1" destOrd="0" presId="urn:microsoft.com/office/officeart/2005/8/layout/vProcess5"/>
    <dgm:cxn modelId="{8954EA9F-535E-46F5-8720-C7F51F71CF76}" type="presOf" srcId="{E6F2F7A5-D3B9-41D3-96BA-2C10C51C15A3}" destId="{E1DEBFE3-53F2-4A6A-A878-AA9E235CEBCB}" srcOrd="1" destOrd="0" presId="urn:microsoft.com/office/officeart/2005/8/layout/vProcess5"/>
    <dgm:cxn modelId="{82AC77B2-1ED2-4159-9B20-49DA314D7F28}" type="presOf" srcId="{5C788BC7-CA73-4864-88C5-215F70820924}" destId="{2203B0D8-15B7-44DE-B274-30EAE6877EB9}" srcOrd="0" destOrd="0" presId="urn:microsoft.com/office/officeart/2005/8/layout/vProcess5"/>
    <dgm:cxn modelId="{C59768CF-90C7-4BE0-AEA7-7DE7BD93CC35}" srcId="{4E5DA51F-D003-45ED-B613-3F3BF75B77D5}" destId="{4D34C6C7-E579-4C0C-B4B2-85F9DFEAB3A5}" srcOrd="0" destOrd="0" parTransId="{AD051C39-0B16-4537-90AF-E58603118824}" sibTransId="{1F1FE6DE-AF7F-4B2A-827D-11384FB42C2C}"/>
    <dgm:cxn modelId="{8F78A5F1-59AC-4BFC-9CCB-C657D82CDA4E}" type="presOf" srcId="{4D34C6C7-E579-4C0C-B4B2-85F9DFEAB3A5}" destId="{13B6A451-B093-4D75-81D9-D0EFC7E2B54A}" srcOrd="0" destOrd="0" presId="urn:microsoft.com/office/officeart/2005/8/layout/vProcess5"/>
    <dgm:cxn modelId="{EEB7AEE3-7DFB-4534-9BB4-946BA9F128EA}" type="presParOf" srcId="{6EC09422-DB0A-441C-9025-1D2C4FBB567C}" destId="{EFDD196A-5C6B-48A4-A715-E9F1484E97F1}" srcOrd="0" destOrd="0" presId="urn:microsoft.com/office/officeart/2005/8/layout/vProcess5"/>
    <dgm:cxn modelId="{85B2CCF5-2DF1-4524-B4DD-A84179590672}" type="presParOf" srcId="{6EC09422-DB0A-441C-9025-1D2C4FBB567C}" destId="{13B6A451-B093-4D75-81D9-D0EFC7E2B54A}" srcOrd="1" destOrd="0" presId="urn:microsoft.com/office/officeart/2005/8/layout/vProcess5"/>
    <dgm:cxn modelId="{9CB0D394-5DC4-410B-B926-0C3434B34474}" type="presParOf" srcId="{6EC09422-DB0A-441C-9025-1D2C4FBB567C}" destId="{2203B0D8-15B7-44DE-B274-30EAE6877EB9}" srcOrd="2" destOrd="0" presId="urn:microsoft.com/office/officeart/2005/8/layout/vProcess5"/>
    <dgm:cxn modelId="{45386E65-816E-4E19-B3E1-48016E492E54}" type="presParOf" srcId="{6EC09422-DB0A-441C-9025-1D2C4FBB567C}" destId="{0CCA5A38-D776-4D92-9A5B-4DC77DF4FA50}" srcOrd="3" destOrd="0" presId="urn:microsoft.com/office/officeart/2005/8/layout/vProcess5"/>
    <dgm:cxn modelId="{ADE6B236-5982-4060-BA8E-5C21F36276D8}" type="presParOf" srcId="{6EC09422-DB0A-441C-9025-1D2C4FBB567C}" destId="{2F2CBDF0-A7E5-4570-8AEB-CBBD5498C127}" srcOrd="4" destOrd="0" presId="urn:microsoft.com/office/officeart/2005/8/layout/vProcess5"/>
    <dgm:cxn modelId="{1617181F-4CA9-4A94-B795-2049185179F2}" type="presParOf" srcId="{6EC09422-DB0A-441C-9025-1D2C4FBB567C}" destId="{5FB51A92-F8B0-40DD-9DB5-B6436CAA31C6}" srcOrd="5" destOrd="0" presId="urn:microsoft.com/office/officeart/2005/8/layout/vProcess5"/>
    <dgm:cxn modelId="{F94CAD90-108B-4A37-A8ED-B5D17A2BC5C0}" type="presParOf" srcId="{6EC09422-DB0A-441C-9025-1D2C4FBB567C}" destId="{13B65235-7E53-4A19-B6C1-CE5B4377C1D3}" srcOrd="6" destOrd="0" presId="urn:microsoft.com/office/officeart/2005/8/layout/vProcess5"/>
    <dgm:cxn modelId="{37E94D05-4241-4BF9-82F6-A252062991BE}" type="presParOf" srcId="{6EC09422-DB0A-441C-9025-1D2C4FBB567C}" destId="{6B401833-0816-4D60-B270-7090C9A02B55}" srcOrd="7" destOrd="0" presId="urn:microsoft.com/office/officeart/2005/8/layout/vProcess5"/>
    <dgm:cxn modelId="{4174D1B6-9782-4101-9F54-A3A1413D7C3D}" type="presParOf" srcId="{6EC09422-DB0A-441C-9025-1D2C4FBB567C}" destId="{E1DEBFE3-53F2-4A6A-A878-AA9E235CEBC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A1FDB3-D377-460B-B7EA-23BB3FAAE6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IN"/>
        </a:p>
      </dgm:t>
    </dgm:pt>
    <dgm:pt modelId="{42C8A0A9-7062-4DD6-AE54-D3DD548A8A97}" type="pres">
      <dgm:prSet presAssocID="{63A1FDB3-D377-460B-B7EA-23BB3FAAE6FE}" presName="Name0" presStyleCnt="0">
        <dgm:presLayoutVars>
          <dgm:dir/>
          <dgm:resizeHandles val="exact"/>
        </dgm:presLayoutVars>
      </dgm:prSet>
      <dgm:spPr/>
    </dgm:pt>
  </dgm:ptLst>
  <dgm:cxnLst>
    <dgm:cxn modelId="{F2C5D97F-B4A0-49D8-94D7-FF54DBF0A6F7}" type="presOf" srcId="{63A1FDB3-D377-460B-B7EA-23BB3FAAE6FE}" destId="{42C8A0A9-7062-4DD6-AE54-D3DD548A8A97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77358A-97CD-4636-BD71-B8470B96735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7F4757C-5748-44B6-A0C4-1ECD02466FE4}">
      <dgm:prSet phldrT="[Text]" phldr="0"/>
      <dgm:spPr>
        <a:blipFill dpi="0" rotWithShape="0">
          <a:blip xmlns:r="http://schemas.openxmlformats.org/officeDocument/2006/relationships" r:embed="rId1"/>
          <a:srcRect/>
          <a:stretch>
            <a:fillRect l="-26647" t="2590" r="-26647" b="2590"/>
          </a:stretch>
        </a:blipFill>
      </dgm:spPr>
      <dgm:t>
        <a:bodyPr/>
        <a:lstStyle/>
        <a:p>
          <a:endParaRPr lang="en-IN" dirty="0"/>
        </a:p>
      </dgm:t>
    </dgm:pt>
    <dgm:pt modelId="{5AB43E85-A722-4948-830F-97F9B8C6D2F1}" type="parTrans" cxnId="{169A09E3-DE92-43E2-B5E3-E836319C9E83}">
      <dgm:prSet/>
      <dgm:spPr/>
      <dgm:t>
        <a:bodyPr/>
        <a:lstStyle/>
        <a:p>
          <a:endParaRPr lang="en-IN"/>
        </a:p>
      </dgm:t>
    </dgm:pt>
    <dgm:pt modelId="{74351737-9CA5-4323-A4EC-5A2B48A4E941}" type="sibTrans" cxnId="{169A09E3-DE92-43E2-B5E3-E836319C9E83}">
      <dgm:prSet/>
      <dgm:spPr/>
      <dgm:t>
        <a:bodyPr/>
        <a:lstStyle/>
        <a:p>
          <a:endParaRPr lang="en-IN"/>
        </a:p>
      </dgm:t>
    </dgm:pt>
    <dgm:pt modelId="{8B26D325-C7FA-433C-9841-27938A224EED}">
      <dgm:prSet phldrT="[Text]" phldr="0"/>
      <dgm:spPr>
        <a:blipFill rotWithShape="0">
          <a:blip xmlns:r="http://schemas.openxmlformats.org/officeDocument/2006/relationships" r:embed="rId2"/>
          <a:srcRect/>
          <a:stretch>
            <a:fillRect l="-6000" r="-6000"/>
          </a:stretch>
        </a:blipFill>
      </dgm:spPr>
      <dgm:t>
        <a:bodyPr/>
        <a:lstStyle/>
        <a:p>
          <a:endParaRPr lang="en-IN" dirty="0">
            <a:solidFill>
              <a:schemeClr val="tx1"/>
            </a:solidFill>
          </a:endParaRPr>
        </a:p>
      </dgm:t>
    </dgm:pt>
    <dgm:pt modelId="{9465080F-9E47-4321-B4D8-33B25BA8E9ED}" type="sibTrans" cxnId="{DFC4DB13-ED3B-4842-A7D8-8CF767B66176}">
      <dgm:prSet/>
      <dgm:spPr/>
      <dgm:t>
        <a:bodyPr/>
        <a:lstStyle/>
        <a:p>
          <a:endParaRPr lang="en-IN"/>
        </a:p>
      </dgm:t>
    </dgm:pt>
    <dgm:pt modelId="{BCBE9C57-9790-4839-880D-7110657FCD0E}" type="parTrans" cxnId="{DFC4DB13-ED3B-4842-A7D8-8CF767B66176}">
      <dgm:prSet/>
      <dgm:spPr/>
      <dgm:t>
        <a:bodyPr/>
        <a:lstStyle/>
        <a:p>
          <a:endParaRPr lang="en-IN"/>
        </a:p>
      </dgm:t>
    </dgm:pt>
    <dgm:pt modelId="{D15FA43D-B3A0-49C5-9D60-5DC41743F078}">
      <dgm:prSet phldrT="[Text]" phldr="0"/>
      <dgm:spPr>
        <a:blipFill rotWithShape="0">
          <a:blip xmlns:r="http://schemas.openxmlformats.org/officeDocument/2006/relationships" r:embed="rId3"/>
          <a:srcRect/>
          <a:stretch>
            <a:fillRect l="-25000" r="-25000"/>
          </a:stretch>
        </a:blipFill>
      </dgm:spPr>
      <dgm:t>
        <a:bodyPr/>
        <a:lstStyle/>
        <a:p>
          <a:r>
            <a:rPr lang="en-US" dirty="0"/>
            <a:t> </a:t>
          </a:r>
          <a:endParaRPr lang="en-IN" dirty="0"/>
        </a:p>
      </dgm:t>
    </dgm:pt>
    <dgm:pt modelId="{4368CC76-06F9-433C-8D28-BD565DBC4663}" type="parTrans" cxnId="{01AE3AD4-9057-4034-8BC2-09737DB49B89}">
      <dgm:prSet/>
      <dgm:spPr/>
      <dgm:t>
        <a:bodyPr/>
        <a:lstStyle/>
        <a:p>
          <a:endParaRPr lang="en-IN"/>
        </a:p>
      </dgm:t>
    </dgm:pt>
    <dgm:pt modelId="{4B1BF6EC-E159-486F-9951-36BDA5438C9C}" type="sibTrans" cxnId="{01AE3AD4-9057-4034-8BC2-09737DB49B89}">
      <dgm:prSet/>
      <dgm:spPr/>
      <dgm:t>
        <a:bodyPr/>
        <a:lstStyle/>
        <a:p>
          <a:endParaRPr lang="en-IN"/>
        </a:p>
      </dgm:t>
    </dgm:pt>
    <dgm:pt modelId="{F0ADBE15-5D19-43F4-AE11-17DF9B9B376B}">
      <dgm:prSet/>
      <dgm:spPr>
        <a:blipFill rotWithShape="0">
          <a:blip xmlns:r="http://schemas.openxmlformats.org/officeDocument/2006/relationships" r:embed="rId4"/>
          <a:srcRect/>
          <a:stretch>
            <a:fillRect t="-17000" b="-17000"/>
          </a:stretch>
        </a:blipFill>
      </dgm:spPr>
      <dgm:t>
        <a:bodyPr/>
        <a:lstStyle/>
        <a:p>
          <a:endParaRPr lang="en-IN"/>
        </a:p>
      </dgm:t>
    </dgm:pt>
    <dgm:pt modelId="{F3C70B2D-023C-4F59-AD01-0A312B10E4C5}" type="parTrans" cxnId="{17A7B291-3DAA-41B4-9A8C-E43B3F350319}">
      <dgm:prSet/>
      <dgm:spPr/>
      <dgm:t>
        <a:bodyPr/>
        <a:lstStyle/>
        <a:p>
          <a:endParaRPr lang="en-IN"/>
        </a:p>
      </dgm:t>
    </dgm:pt>
    <dgm:pt modelId="{B14A0AC7-5BDC-4E2B-9018-E8C53F6697A3}" type="sibTrans" cxnId="{17A7B291-3DAA-41B4-9A8C-E43B3F350319}">
      <dgm:prSet/>
      <dgm:spPr/>
      <dgm:t>
        <a:bodyPr/>
        <a:lstStyle/>
        <a:p>
          <a:endParaRPr lang="en-IN"/>
        </a:p>
      </dgm:t>
    </dgm:pt>
    <dgm:pt modelId="{A9749CD1-A685-4DF5-9655-38F7DCA2B7D3}">
      <dgm:prSet/>
      <dgm:spPr>
        <a:blipFill dpi="0" rotWithShape="0">
          <a:blip xmlns:r="http://schemas.openxmlformats.org/officeDocument/2006/relationships" r:embed="rId5"/>
          <a:srcRect/>
          <a:stretch>
            <a:fillRect l="15233" t="-1362" r="15233" b="-1362"/>
          </a:stretch>
        </a:blipFill>
      </dgm:spPr>
      <dgm:t>
        <a:bodyPr anchor="b" anchorCtr="0"/>
        <a:lstStyle/>
        <a:p>
          <a:endParaRPr lang="en-IN"/>
        </a:p>
      </dgm:t>
    </dgm:pt>
    <dgm:pt modelId="{88E9B41F-3C11-40A9-A740-16BFDC8B429C}" type="parTrans" cxnId="{CE0CBF44-A113-4805-98D3-64E7FE5E992F}">
      <dgm:prSet/>
      <dgm:spPr/>
      <dgm:t>
        <a:bodyPr/>
        <a:lstStyle/>
        <a:p>
          <a:endParaRPr lang="en-IN"/>
        </a:p>
      </dgm:t>
    </dgm:pt>
    <dgm:pt modelId="{83B954AB-9B18-4C55-B225-1CB6B520EB74}" type="sibTrans" cxnId="{CE0CBF44-A113-4805-98D3-64E7FE5E992F}">
      <dgm:prSet/>
      <dgm:spPr/>
      <dgm:t>
        <a:bodyPr/>
        <a:lstStyle/>
        <a:p>
          <a:endParaRPr lang="en-IN"/>
        </a:p>
      </dgm:t>
    </dgm:pt>
    <dgm:pt modelId="{EB47AD5A-ECA6-4797-8E16-7EFD4088D66C}">
      <dgm:prSet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A2EA3F03-98EF-49CC-899C-2B9FD1CF653D}" type="parTrans" cxnId="{0AE14C6A-ED8C-4E85-8067-E97F8A12D017}">
      <dgm:prSet/>
      <dgm:spPr/>
      <dgm:t>
        <a:bodyPr/>
        <a:lstStyle/>
        <a:p>
          <a:endParaRPr lang="en-IN"/>
        </a:p>
      </dgm:t>
    </dgm:pt>
    <dgm:pt modelId="{422BAE5D-1FBF-4B4A-ACDC-AE3CA487C457}" type="sibTrans" cxnId="{0AE14C6A-ED8C-4E85-8067-E97F8A12D017}">
      <dgm:prSet/>
      <dgm:spPr/>
      <dgm:t>
        <a:bodyPr/>
        <a:lstStyle/>
        <a:p>
          <a:endParaRPr lang="en-IN"/>
        </a:p>
      </dgm:t>
    </dgm:pt>
    <dgm:pt modelId="{B05C11FC-BA7E-4B94-9C45-1C930EEF637E}" type="pres">
      <dgm:prSet presAssocID="{9C77358A-97CD-4636-BD71-B8470B967350}" presName="diagram" presStyleCnt="0">
        <dgm:presLayoutVars>
          <dgm:dir/>
          <dgm:resizeHandles val="exact"/>
        </dgm:presLayoutVars>
      </dgm:prSet>
      <dgm:spPr/>
    </dgm:pt>
    <dgm:pt modelId="{5FB7F334-2B94-4D28-95AE-1E4EDC6EDAC4}" type="pres">
      <dgm:prSet presAssocID="{8B26D325-C7FA-433C-9841-27938A224EED}" presName="node" presStyleLbl="node1" presStyleIdx="0" presStyleCnt="6" custLinFactNeighborX="-335" custLinFactNeighborY="-50334">
        <dgm:presLayoutVars>
          <dgm:bulletEnabled val="1"/>
        </dgm:presLayoutVars>
      </dgm:prSet>
      <dgm:spPr/>
    </dgm:pt>
    <dgm:pt modelId="{B7893AE9-18B8-47C9-93DD-9F2F15310D38}" type="pres">
      <dgm:prSet presAssocID="{9465080F-9E47-4321-B4D8-33B25BA8E9ED}" presName="sibTrans" presStyleLbl="sibTrans2D1" presStyleIdx="0" presStyleCnt="5"/>
      <dgm:spPr/>
    </dgm:pt>
    <dgm:pt modelId="{7653EE8C-E8E6-4228-9589-28FDD7008972}" type="pres">
      <dgm:prSet presAssocID="{9465080F-9E47-4321-B4D8-33B25BA8E9ED}" presName="connectorText" presStyleLbl="sibTrans2D1" presStyleIdx="0" presStyleCnt="5"/>
      <dgm:spPr/>
    </dgm:pt>
    <dgm:pt modelId="{A2C82008-D4BC-4D00-ACB5-ECCB93DD78C4}" type="pres">
      <dgm:prSet presAssocID="{97F4757C-5748-44B6-A0C4-1ECD02466FE4}" presName="node" presStyleLbl="node1" presStyleIdx="1" presStyleCnt="6" custLinFactNeighborX="3680" custLinFactNeighborY="-50334">
        <dgm:presLayoutVars>
          <dgm:bulletEnabled val="1"/>
        </dgm:presLayoutVars>
      </dgm:prSet>
      <dgm:spPr/>
    </dgm:pt>
    <dgm:pt modelId="{04EDC794-3015-45D2-B53F-02A8EB97AD5B}" type="pres">
      <dgm:prSet presAssocID="{74351737-9CA5-4323-A4EC-5A2B48A4E941}" presName="sibTrans" presStyleLbl="sibTrans2D1" presStyleIdx="1" presStyleCnt="5"/>
      <dgm:spPr/>
    </dgm:pt>
    <dgm:pt modelId="{7A4D5EE1-A345-41F3-A6CD-FDC4E64B16FD}" type="pres">
      <dgm:prSet presAssocID="{74351737-9CA5-4323-A4EC-5A2B48A4E941}" presName="connectorText" presStyleLbl="sibTrans2D1" presStyleIdx="1" presStyleCnt="5"/>
      <dgm:spPr/>
    </dgm:pt>
    <dgm:pt modelId="{4A4C4990-9E94-4AFD-9CC4-16F2AE7EA300}" type="pres">
      <dgm:prSet presAssocID="{D15FA43D-B3A0-49C5-9D60-5DC41743F078}" presName="node" presStyleLbl="node1" presStyleIdx="2" presStyleCnt="6" custLinFactY="-66854" custLinFactNeighborX="46377" custLinFactNeighborY="-100000">
        <dgm:presLayoutVars>
          <dgm:bulletEnabled val="1"/>
        </dgm:presLayoutVars>
      </dgm:prSet>
      <dgm:spPr/>
    </dgm:pt>
    <dgm:pt modelId="{1614AD1B-0D93-40F0-8DBB-57ABAC612FA3}" type="pres">
      <dgm:prSet presAssocID="{4B1BF6EC-E159-486F-9951-36BDA5438C9C}" presName="sibTrans" presStyleLbl="sibTrans2D1" presStyleIdx="2" presStyleCnt="5" custScaleX="78850" custLinFactNeighborX="-3267" custLinFactNeighborY="75187"/>
      <dgm:spPr/>
    </dgm:pt>
    <dgm:pt modelId="{7C1FCE96-1CD8-4C64-8068-E6EE0DA9498E}" type="pres">
      <dgm:prSet presAssocID="{4B1BF6EC-E159-486F-9951-36BDA5438C9C}" presName="connectorText" presStyleLbl="sibTrans2D1" presStyleIdx="2" presStyleCnt="5"/>
      <dgm:spPr/>
    </dgm:pt>
    <dgm:pt modelId="{4EE0B9A4-0030-444A-B17D-CEF5D4F9B749}" type="pres">
      <dgm:prSet presAssocID="{F0ADBE15-5D19-43F4-AE11-17DF9B9B376B}" presName="node" presStyleLbl="node1" presStyleIdx="3" presStyleCnt="6" custLinFactX="86377" custLinFactNeighborX="100000" custLinFactNeighborY="187">
        <dgm:presLayoutVars>
          <dgm:bulletEnabled val="1"/>
        </dgm:presLayoutVars>
      </dgm:prSet>
      <dgm:spPr/>
    </dgm:pt>
    <dgm:pt modelId="{74047F09-5DEE-4D74-BC93-42100D8C3AAD}" type="pres">
      <dgm:prSet presAssocID="{B14A0AC7-5BDC-4E2B-9018-E8C53F6697A3}" presName="sibTrans" presStyleLbl="sibTrans2D1" presStyleIdx="3" presStyleCnt="5"/>
      <dgm:spPr/>
    </dgm:pt>
    <dgm:pt modelId="{064403AB-1911-430B-9DC5-1D7F408D0D89}" type="pres">
      <dgm:prSet presAssocID="{B14A0AC7-5BDC-4E2B-9018-E8C53F6697A3}" presName="connectorText" presStyleLbl="sibTrans2D1" presStyleIdx="3" presStyleCnt="5"/>
      <dgm:spPr/>
    </dgm:pt>
    <dgm:pt modelId="{E8A3EAF3-D779-4E11-870E-24F2D12FA250}" type="pres">
      <dgm:prSet presAssocID="{A9749CD1-A685-4DF5-9655-38F7DCA2B7D3}" presName="node" presStyleLbl="node1" presStyleIdx="4" presStyleCnt="6">
        <dgm:presLayoutVars>
          <dgm:bulletEnabled val="1"/>
        </dgm:presLayoutVars>
      </dgm:prSet>
      <dgm:spPr/>
    </dgm:pt>
    <dgm:pt modelId="{A1DBB53C-5135-4125-A9F1-4C9566F68324}" type="pres">
      <dgm:prSet presAssocID="{83B954AB-9B18-4C55-B225-1CB6B520EB74}" presName="sibTrans" presStyleLbl="sibTrans2D1" presStyleIdx="4" presStyleCnt="5"/>
      <dgm:spPr/>
    </dgm:pt>
    <dgm:pt modelId="{867EFE0C-F556-411B-892A-F92F3B678884}" type="pres">
      <dgm:prSet presAssocID="{83B954AB-9B18-4C55-B225-1CB6B520EB74}" presName="connectorText" presStyleLbl="sibTrans2D1" presStyleIdx="4" presStyleCnt="5"/>
      <dgm:spPr/>
    </dgm:pt>
    <dgm:pt modelId="{EAFE6C23-D45D-413C-9A80-C35715977D13}" type="pres">
      <dgm:prSet presAssocID="{EB47AD5A-ECA6-4797-8E16-7EFD4088D66C}" presName="node" presStyleLbl="node1" presStyleIdx="5" presStyleCnt="6">
        <dgm:presLayoutVars>
          <dgm:bulletEnabled val="1"/>
        </dgm:presLayoutVars>
      </dgm:prSet>
      <dgm:spPr/>
    </dgm:pt>
  </dgm:ptLst>
  <dgm:cxnLst>
    <dgm:cxn modelId="{93C9B601-6003-4654-A03F-BB2F3CF327D1}" type="presOf" srcId="{9C77358A-97CD-4636-BD71-B8470B967350}" destId="{B05C11FC-BA7E-4B94-9C45-1C930EEF637E}" srcOrd="0" destOrd="0" presId="urn:microsoft.com/office/officeart/2005/8/layout/process5"/>
    <dgm:cxn modelId="{F65B3C0C-20DB-4B1F-A719-4DDAC9466980}" type="presOf" srcId="{F0ADBE15-5D19-43F4-AE11-17DF9B9B376B}" destId="{4EE0B9A4-0030-444A-B17D-CEF5D4F9B749}" srcOrd="0" destOrd="0" presId="urn:microsoft.com/office/officeart/2005/8/layout/process5"/>
    <dgm:cxn modelId="{DFC4DB13-ED3B-4842-A7D8-8CF767B66176}" srcId="{9C77358A-97CD-4636-BD71-B8470B967350}" destId="{8B26D325-C7FA-433C-9841-27938A224EED}" srcOrd="0" destOrd="0" parTransId="{BCBE9C57-9790-4839-880D-7110657FCD0E}" sibTransId="{9465080F-9E47-4321-B4D8-33B25BA8E9ED}"/>
    <dgm:cxn modelId="{3A19F915-2532-4A1C-A5E6-64DA44BAC327}" type="presOf" srcId="{74351737-9CA5-4323-A4EC-5A2B48A4E941}" destId="{04EDC794-3015-45D2-B53F-02A8EB97AD5B}" srcOrd="0" destOrd="0" presId="urn:microsoft.com/office/officeart/2005/8/layout/process5"/>
    <dgm:cxn modelId="{BD380E64-D3CD-4F37-8928-89FA8297E34B}" type="presOf" srcId="{B14A0AC7-5BDC-4E2B-9018-E8C53F6697A3}" destId="{74047F09-5DEE-4D74-BC93-42100D8C3AAD}" srcOrd="0" destOrd="0" presId="urn:microsoft.com/office/officeart/2005/8/layout/process5"/>
    <dgm:cxn modelId="{42A33044-C839-41B0-825A-710E8CE52DC6}" type="presOf" srcId="{4B1BF6EC-E159-486F-9951-36BDA5438C9C}" destId="{1614AD1B-0D93-40F0-8DBB-57ABAC612FA3}" srcOrd="0" destOrd="0" presId="urn:microsoft.com/office/officeart/2005/8/layout/process5"/>
    <dgm:cxn modelId="{CE0CBF44-A113-4805-98D3-64E7FE5E992F}" srcId="{9C77358A-97CD-4636-BD71-B8470B967350}" destId="{A9749CD1-A685-4DF5-9655-38F7DCA2B7D3}" srcOrd="4" destOrd="0" parTransId="{88E9B41F-3C11-40A9-A740-16BFDC8B429C}" sibTransId="{83B954AB-9B18-4C55-B225-1CB6B520EB74}"/>
    <dgm:cxn modelId="{0AE14C6A-ED8C-4E85-8067-E97F8A12D017}" srcId="{9C77358A-97CD-4636-BD71-B8470B967350}" destId="{EB47AD5A-ECA6-4797-8E16-7EFD4088D66C}" srcOrd="5" destOrd="0" parTransId="{A2EA3F03-98EF-49CC-899C-2B9FD1CF653D}" sibTransId="{422BAE5D-1FBF-4B4A-ACDC-AE3CA487C457}"/>
    <dgm:cxn modelId="{B8234050-22E9-41D5-93DE-9937EBCB4A19}" type="presOf" srcId="{8B26D325-C7FA-433C-9841-27938A224EED}" destId="{5FB7F334-2B94-4D28-95AE-1E4EDC6EDAC4}" srcOrd="0" destOrd="0" presId="urn:microsoft.com/office/officeart/2005/8/layout/process5"/>
    <dgm:cxn modelId="{06FD5F83-D465-48FD-AF4F-BA5AC29336CB}" type="presOf" srcId="{83B954AB-9B18-4C55-B225-1CB6B520EB74}" destId="{867EFE0C-F556-411B-892A-F92F3B678884}" srcOrd="1" destOrd="0" presId="urn:microsoft.com/office/officeart/2005/8/layout/process5"/>
    <dgm:cxn modelId="{82F5658C-42FC-4366-8A55-5EBCCC18E9A9}" type="presOf" srcId="{9465080F-9E47-4321-B4D8-33B25BA8E9ED}" destId="{7653EE8C-E8E6-4228-9589-28FDD7008972}" srcOrd="1" destOrd="0" presId="urn:microsoft.com/office/officeart/2005/8/layout/process5"/>
    <dgm:cxn modelId="{17A7B291-3DAA-41B4-9A8C-E43B3F350319}" srcId="{9C77358A-97CD-4636-BD71-B8470B967350}" destId="{F0ADBE15-5D19-43F4-AE11-17DF9B9B376B}" srcOrd="3" destOrd="0" parTransId="{F3C70B2D-023C-4F59-AD01-0A312B10E4C5}" sibTransId="{B14A0AC7-5BDC-4E2B-9018-E8C53F6697A3}"/>
    <dgm:cxn modelId="{4810C294-2A6C-4677-A832-40741C361B56}" type="presOf" srcId="{D15FA43D-B3A0-49C5-9D60-5DC41743F078}" destId="{4A4C4990-9E94-4AFD-9CC4-16F2AE7EA300}" srcOrd="0" destOrd="0" presId="urn:microsoft.com/office/officeart/2005/8/layout/process5"/>
    <dgm:cxn modelId="{54CBDEA7-950E-46FB-BD68-A6A4333EF9DD}" type="presOf" srcId="{83B954AB-9B18-4C55-B225-1CB6B520EB74}" destId="{A1DBB53C-5135-4125-A9F1-4C9566F68324}" srcOrd="0" destOrd="0" presId="urn:microsoft.com/office/officeart/2005/8/layout/process5"/>
    <dgm:cxn modelId="{F2055CBD-1BC4-4ABC-B490-0DCB5AF06EAA}" type="presOf" srcId="{4B1BF6EC-E159-486F-9951-36BDA5438C9C}" destId="{7C1FCE96-1CD8-4C64-8068-E6EE0DA9498E}" srcOrd="1" destOrd="0" presId="urn:microsoft.com/office/officeart/2005/8/layout/process5"/>
    <dgm:cxn modelId="{01AE3AD4-9057-4034-8BC2-09737DB49B89}" srcId="{9C77358A-97CD-4636-BD71-B8470B967350}" destId="{D15FA43D-B3A0-49C5-9D60-5DC41743F078}" srcOrd="2" destOrd="0" parTransId="{4368CC76-06F9-433C-8D28-BD565DBC4663}" sibTransId="{4B1BF6EC-E159-486F-9951-36BDA5438C9C}"/>
    <dgm:cxn modelId="{5DBB55DE-55BA-4A52-AF5E-879B383A6A0A}" type="presOf" srcId="{B14A0AC7-5BDC-4E2B-9018-E8C53F6697A3}" destId="{064403AB-1911-430B-9DC5-1D7F408D0D89}" srcOrd="1" destOrd="0" presId="urn:microsoft.com/office/officeart/2005/8/layout/process5"/>
    <dgm:cxn modelId="{E303B3E2-6954-4C7A-B0A9-6CCD08801C3B}" type="presOf" srcId="{74351737-9CA5-4323-A4EC-5A2B48A4E941}" destId="{7A4D5EE1-A345-41F3-A6CD-FDC4E64B16FD}" srcOrd="1" destOrd="0" presId="urn:microsoft.com/office/officeart/2005/8/layout/process5"/>
    <dgm:cxn modelId="{169A09E3-DE92-43E2-B5E3-E836319C9E83}" srcId="{9C77358A-97CD-4636-BD71-B8470B967350}" destId="{97F4757C-5748-44B6-A0C4-1ECD02466FE4}" srcOrd="1" destOrd="0" parTransId="{5AB43E85-A722-4948-830F-97F9B8C6D2F1}" sibTransId="{74351737-9CA5-4323-A4EC-5A2B48A4E941}"/>
    <dgm:cxn modelId="{79F2DDEB-6FD9-43BD-A32F-B2E11BDA5942}" type="presOf" srcId="{97F4757C-5748-44B6-A0C4-1ECD02466FE4}" destId="{A2C82008-D4BC-4D00-ACB5-ECCB93DD78C4}" srcOrd="0" destOrd="0" presId="urn:microsoft.com/office/officeart/2005/8/layout/process5"/>
    <dgm:cxn modelId="{72AD75F4-B9EA-4083-B649-5F603B28A3C1}" type="presOf" srcId="{EB47AD5A-ECA6-4797-8E16-7EFD4088D66C}" destId="{EAFE6C23-D45D-413C-9A80-C35715977D13}" srcOrd="0" destOrd="0" presId="urn:microsoft.com/office/officeart/2005/8/layout/process5"/>
    <dgm:cxn modelId="{8968F6F5-0D5A-4B4D-8B01-72A0A22ADD2E}" type="presOf" srcId="{9465080F-9E47-4321-B4D8-33B25BA8E9ED}" destId="{B7893AE9-18B8-47C9-93DD-9F2F15310D38}" srcOrd="0" destOrd="0" presId="urn:microsoft.com/office/officeart/2005/8/layout/process5"/>
    <dgm:cxn modelId="{169887FF-3E9E-41A5-8B07-C74B57889151}" type="presOf" srcId="{A9749CD1-A685-4DF5-9655-38F7DCA2B7D3}" destId="{E8A3EAF3-D779-4E11-870E-24F2D12FA250}" srcOrd="0" destOrd="0" presId="urn:microsoft.com/office/officeart/2005/8/layout/process5"/>
    <dgm:cxn modelId="{F6D8033B-629A-455A-8D35-4B27C8C93A1E}" type="presParOf" srcId="{B05C11FC-BA7E-4B94-9C45-1C930EEF637E}" destId="{5FB7F334-2B94-4D28-95AE-1E4EDC6EDAC4}" srcOrd="0" destOrd="0" presId="urn:microsoft.com/office/officeart/2005/8/layout/process5"/>
    <dgm:cxn modelId="{29ECF448-0B0F-4A3F-A29E-CE04B6589042}" type="presParOf" srcId="{B05C11FC-BA7E-4B94-9C45-1C930EEF637E}" destId="{B7893AE9-18B8-47C9-93DD-9F2F15310D38}" srcOrd="1" destOrd="0" presId="urn:microsoft.com/office/officeart/2005/8/layout/process5"/>
    <dgm:cxn modelId="{353173D4-8653-42D1-B036-8A9CB89526F2}" type="presParOf" srcId="{B7893AE9-18B8-47C9-93DD-9F2F15310D38}" destId="{7653EE8C-E8E6-4228-9589-28FDD7008972}" srcOrd="0" destOrd="0" presId="urn:microsoft.com/office/officeart/2005/8/layout/process5"/>
    <dgm:cxn modelId="{27A1A78B-959C-41CA-A4FC-7FCEC2650B07}" type="presParOf" srcId="{B05C11FC-BA7E-4B94-9C45-1C930EEF637E}" destId="{A2C82008-D4BC-4D00-ACB5-ECCB93DD78C4}" srcOrd="2" destOrd="0" presId="urn:microsoft.com/office/officeart/2005/8/layout/process5"/>
    <dgm:cxn modelId="{64868A13-F2A8-4F77-997F-25272C04CD43}" type="presParOf" srcId="{B05C11FC-BA7E-4B94-9C45-1C930EEF637E}" destId="{04EDC794-3015-45D2-B53F-02A8EB97AD5B}" srcOrd="3" destOrd="0" presId="urn:microsoft.com/office/officeart/2005/8/layout/process5"/>
    <dgm:cxn modelId="{8720FCFB-134F-4043-B7D6-D7E820B17367}" type="presParOf" srcId="{04EDC794-3015-45D2-B53F-02A8EB97AD5B}" destId="{7A4D5EE1-A345-41F3-A6CD-FDC4E64B16FD}" srcOrd="0" destOrd="0" presId="urn:microsoft.com/office/officeart/2005/8/layout/process5"/>
    <dgm:cxn modelId="{B53EFBD3-F571-4779-A27F-B75E2D768AD3}" type="presParOf" srcId="{B05C11FC-BA7E-4B94-9C45-1C930EEF637E}" destId="{4A4C4990-9E94-4AFD-9CC4-16F2AE7EA300}" srcOrd="4" destOrd="0" presId="urn:microsoft.com/office/officeart/2005/8/layout/process5"/>
    <dgm:cxn modelId="{06ACCCD1-3205-49B4-8DB8-DBC167BE1E61}" type="presParOf" srcId="{B05C11FC-BA7E-4B94-9C45-1C930EEF637E}" destId="{1614AD1B-0D93-40F0-8DBB-57ABAC612FA3}" srcOrd="5" destOrd="0" presId="urn:microsoft.com/office/officeart/2005/8/layout/process5"/>
    <dgm:cxn modelId="{C44E9D55-6706-4309-9C23-87110587A2CC}" type="presParOf" srcId="{1614AD1B-0D93-40F0-8DBB-57ABAC612FA3}" destId="{7C1FCE96-1CD8-4C64-8068-E6EE0DA9498E}" srcOrd="0" destOrd="0" presId="urn:microsoft.com/office/officeart/2005/8/layout/process5"/>
    <dgm:cxn modelId="{B8AB3C7C-0962-41A6-B35C-1F84D3730F18}" type="presParOf" srcId="{B05C11FC-BA7E-4B94-9C45-1C930EEF637E}" destId="{4EE0B9A4-0030-444A-B17D-CEF5D4F9B749}" srcOrd="6" destOrd="0" presId="urn:microsoft.com/office/officeart/2005/8/layout/process5"/>
    <dgm:cxn modelId="{74179730-81FA-4697-9DCA-CDBD4E37A7D0}" type="presParOf" srcId="{B05C11FC-BA7E-4B94-9C45-1C930EEF637E}" destId="{74047F09-5DEE-4D74-BC93-42100D8C3AAD}" srcOrd="7" destOrd="0" presId="urn:microsoft.com/office/officeart/2005/8/layout/process5"/>
    <dgm:cxn modelId="{CF08D5C4-0CDC-4A70-BE10-5F2EDE043D2F}" type="presParOf" srcId="{74047F09-5DEE-4D74-BC93-42100D8C3AAD}" destId="{064403AB-1911-430B-9DC5-1D7F408D0D89}" srcOrd="0" destOrd="0" presId="urn:microsoft.com/office/officeart/2005/8/layout/process5"/>
    <dgm:cxn modelId="{F5088BFE-647E-47B0-94E4-DED50EFF95DF}" type="presParOf" srcId="{B05C11FC-BA7E-4B94-9C45-1C930EEF637E}" destId="{E8A3EAF3-D779-4E11-870E-24F2D12FA250}" srcOrd="8" destOrd="0" presId="urn:microsoft.com/office/officeart/2005/8/layout/process5"/>
    <dgm:cxn modelId="{9424E318-D8E2-4D25-BDC7-02EEB392532F}" type="presParOf" srcId="{B05C11FC-BA7E-4B94-9C45-1C930EEF637E}" destId="{A1DBB53C-5135-4125-A9F1-4C9566F68324}" srcOrd="9" destOrd="0" presId="urn:microsoft.com/office/officeart/2005/8/layout/process5"/>
    <dgm:cxn modelId="{36A3888C-6E09-47BB-BF17-80169A54450F}" type="presParOf" srcId="{A1DBB53C-5135-4125-A9F1-4C9566F68324}" destId="{867EFE0C-F556-411B-892A-F92F3B678884}" srcOrd="0" destOrd="0" presId="urn:microsoft.com/office/officeart/2005/8/layout/process5"/>
    <dgm:cxn modelId="{31F3DE54-0352-43D8-BD1C-626FBC47317F}" type="presParOf" srcId="{B05C11FC-BA7E-4B94-9C45-1C930EEF637E}" destId="{EAFE6C23-D45D-413C-9A80-C35715977D13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7F334-2B94-4D28-95AE-1E4EDC6EDAC4}">
      <dsp:nvSpPr>
        <dsp:cNvPr id="0" name=""/>
        <dsp:cNvSpPr/>
      </dsp:nvSpPr>
      <dsp:spPr>
        <a:xfrm>
          <a:off x="0" y="33647"/>
          <a:ext cx="2241946" cy="134516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800" kern="1200" dirty="0">
            <a:solidFill>
              <a:schemeClr val="tx1"/>
            </a:solidFill>
          </a:endParaRPr>
        </a:p>
      </dsp:txBody>
      <dsp:txXfrm>
        <a:off x="39399" y="73046"/>
        <a:ext cx="2163148" cy="1266370"/>
      </dsp:txXfrm>
    </dsp:sp>
    <dsp:sp modelId="{B7893AE9-18B8-47C9-93DD-9F2F15310D38}">
      <dsp:nvSpPr>
        <dsp:cNvPr id="0" name=""/>
        <dsp:cNvSpPr/>
      </dsp:nvSpPr>
      <dsp:spPr>
        <a:xfrm>
          <a:off x="2459039" y="428230"/>
          <a:ext cx="522995" cy="5560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kern="1200"/>
        </a:p>
      </dsp:txBody>
      <dsp:txXfrm>
        <a:off x="2459039" y="539430"/>
        <a:ext cx="366097" cy="333602"/>
      </dsp:txXfrm>
    </dsp:sp>
    <dsp:sp modelId="{A2C82008-D4BC-4D00-ACB5-ECCB93DD78C4}">
      <dsp:nvSpPr>
        <dsp:cNvPr id="0" name=""/>
        <dsp:cNvSpPr/>
      </dsp:nvSpPr>
      <dsp:spPr>
        <a:xfrm>
          <a:off x="3228730" y="33647"/>
          <a:ext cx="2241946" cy="1345168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2"/>
          <a:srcRect/>
          <a:stretch>
            <a:fillRect l="-26647" t="2590" r="-26647" b="259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800" kern="1200" dirty="0"/>
        </a:p>
      </dsp:txBody>
      <dsp:txXfrm>
        <a:off x="3268129" y="73046"/>
        <a:ext cx="2163148" cy="1266370"/>
      </dsp:txXfrm>
    </dsp:sp>
    <dsp:sp modelId="{04EDC794-3015-45D2-B53F-02A8EB97AD5B}">
      <dsp:nvSpPr>
        <dsp:cNvPr id="0" name=""/>
        <dsp:cNvSpPr/>
      </dsp:nvSpPr>
      <dsp:spPr>
        <a:xfrm rot="21562246">
          <a:off x="5651454" y="411541"/>
          <a:ext cx="435567" cy="5560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kern="1200"/>
        </a:p>
      </dsp:txBody>
      <dsp:txXfrm>
        <a:off x="5651458" y="523459"/>
        <a:ext cx="304897" cy="333602"/>
      </dsp:txXfrm>
    </dsp:sp>
    <dsp:sp modelId="{4A4C4990-9E94-4AFD-9CC4-16F2AE7EA300}">
      <dsp:nvSpPr>
        <dsp:cNvPr id="0" name=""/>
        <dsp:cNvSpPr/>
      </dsp:nvSpPr>
      <dsp:spPr>
        <a:xfrm>
          <a:off x="6292453" y="0"/>
          <a:ext cx="2241946" cy="134516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 </a:t>
          </a:r>
          <a:endParaRPr lang="en-IN" sz="5800" kern="1200" dirty="0"/>
        </a:p>
      </dsp:txBody>
      <dsp:txXfrm>
        <a:off x="6331852" y="39399"/>
        <a:ext cx="2163148" cy="1266370"/>
      </dsp:txXfrm>
    </dsp:sp>
    <dsp:sp modelId="{1614AD1B-0D93-40F0-8DBB-57ABAC612FA3}">
      <dsp:nvSpPr>
        <dsp:cNvPr id="0" name=""/>
        <dsp:cNvSpPr/>
      </dsp:nvSpPr>
      <dsp:spPr>
        <a:xfrm rot="5400000">
          <a:off x="7049131" y="2266067"/>
          <a:ext cx="672834" cy="5560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7218747" y="2207652"/>
        <a:ext cx="333602" cy="506033"/>
      </dsp:txXfrm>
    </dsp:sp>
    <dsp:sp modelId="{4EE0B9A4-0030-444A-B17D-CEF5D4F9B749}">
      <dsp:nvSpPr>
        <dsp:cNvPr id="0" name=""/>
        <dsp:cNvSpPr/>
      </dsp:nvSpPr>
      <dsp:spPr>
        <a:xfrm>
          <a:off x="6292453" y="2955186"/>
          <a:ext cx="2241946" cy="134516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rcRect/>
          <a:stretch>
            <a:fillRect t="-17000" b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800" kern="1200"/>
        </a:p>
      </dsp:txBody>
      <dsp:txXfrm>
        <a:off x="6331852" y="2994585"/>
        <a:ext cx="2163148" cy="1266370"/>
      </dsp:txXfrm>
    </dsp:sp>
    <dsp:sp modelId="{74047F09-5DEE-4D74-BC93-42100D8C3AAD}">
      <dsp:nvSpPr>
        <dsp:cNvPr id="0" name=""/>
        <dsp:cNvSpPr/>
      </dsp:nvSpPr>
      <dsp:spPr>
        <a:xfrm rot="10802749">
          <a:off x="5614243" y="3348522"/>
          <a:ext cx="479268" cy="5560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kern="1200"/>
        </a:p>
      </dsp:txBody>
      <dsp:txXfrm rot="10800000">
        <a:off x="5758023" y="3459779"/>
        <a:ext cx="335488" cy="333602"/>
      </dsp:txXfrm>
    </dsp:sp>
    <dsp:sp modelId="{E8A3EAF3-D779-4E11-870E-24F2D12FA250}">
      <dsp:nvSpPr>
        <dsp:cNvPr id="0" name=""/>
        <dsp:cNvSpPr/>
      </dsp:nvSpPr>
      <dsp:spPr>
        <a:xfrm>
          <a:off x="3146226" y="2952671"/>
          <a:ext cx="2241946" cy="1345168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5"/>
          <a:srcRect/>
          <a:stretch>
            <a:fillRect l="15233" t="-1362" r="15233" b="-1362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b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800" kern="1200"/>
        </a:p>
      </dsp:txBody>
      <dsp:txXfrm>
        <a:off x="3185625" y="2992070"/>
        <a:ext cx="2163148" cy="1266370"/>
      </dsp:txXfrm>
    </dsp:sp>
    <dsp:sp modelId="{A1DBB53C-5135-4125-A9F1-4C9566F68324}">
      <dsp:nvSpPr>
        <dsp:cNvPr id="0" name=""/>
        <dsp:cNvSpPr/>
      </dsp:nvSpPr>
      <dsp:spPr>
        <a:xfrm rot="10800000">
          <a:off x="2473642" y="3347254"/>
          <a:ext cx="475292" cy="5560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kern="1200"/>
        </a:p>
      </dsp:txBody>
      <dsp:txXfrm rot="10800000">
        <a:off x="2616230" y="3458454"/>
        <a:ext cx="332704" cy="333602"/>
      </dsp:txXfrm>
    </dsp:sp>
    <dsp:sp modelId="{EAFE6C23-D45D-413C-9A80-C35715977D13}">
      <dsp:nvSpPr>
        <dsp:cNvPr id="0" name=""/>
        <dsp:cNvSpPr/>
      </dsp:nvSpPr>
      <dsp:spPr>
        <a:xfrm>
          <a:off x="7500" y="2952671"/>
          <a:ext cx="2241946" cy="1345168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6"/>
          <a:srcRect/>
          <a:stretch>
            <a:fillRect l="7330" t="1273" r="7330" b="1273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800" kern="1200"/>
        </a:p>
      </dsp:txBody>
      <dsp:txXfrm>
        <a:off x="46899" y="2992070"/>
        <a:ext cx="2163148" cy="126637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78BA4E-9031-4AC3-B7CD-142C7CA03CB8}">
      <dsp:nvSpPr>
        <dsp:cNvPr id="0" name=""/>
        <dsp:cNvSpPr/>
      </dsp:nvSpPr>
      <dsp:spPr>
        <a:xfrm>
          <a:off x="0" y="443173"/>
          <a:ext cx="544631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B769E-8E48-4C25-AB64-6B93C6E5A530}">
      <dsp:nvSpPr>
        <dsp:cNvPr id="0" name=""/>
        <dsp:cNvSpPr/>
      </dsp:nvSpPr>
      <dsp:spPr>
        <a:xfrm>
          <a:off x="272315" y="44653"/>
          <a:ext cx="3812419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100" tIns="0" rIns="1441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1. Understanding of Gas–Semiconductor Interaction</a:t>
          </a:r>
          <a:endParaRPr lang="en-IN" sz="1800" kern="1200" dirty="0"/>
        </a:p>
      </dsp:txBody>
      <dsp:txXfrm>
        <a:off x="311223" y="83561"/>
        <a:ext cx="3734603" cy="719224"/>
      </dsp:txXfrm>
    </dsp:sp>
    <dsp:sp modelId="{F3874453-38C1-4784-A3D8-A93CD54D91EC}">
      <dsp:nvSpPr>
        <dsp:cNvPr id="0" name=""/>
        <dsp:cNvSpPr/>
      </dsp:nvSpPr>
      <dsp:spPr>
        <a:xfrm>
          <a:off x="0" y="1667893"/>
          <a:ext cx="544631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E57D27-074A-49B0-8FEB-CCD33E114436}">
      <dsp:nvSpPr>
        <dsp:cNvPr id="0" name=""/>
        <dsp:cNvSpPr/>
      </dsp:nvSpPr>
      <dsp:spPr>
        <a:xfrm>
          <a:off x="272315" y="1269373"/>
          <a:ext cx="3812419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100" tIns="0" rIns="1441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2. Photolithography and Microfabrication Skills</a:t>
          </a:r>
          <a:endParaRPr lang="en-IN" sz="1800" kern="1200" dirty="0"/>
        </a:p>
      </dsp:txBody>
      <dsp:txXfrm>
        <a:off x="311223" y="1308281"/>
        <a:ext cx="3734603" cy="719224"/>
      </dsp:txXfrm>
    </dsp:sp>
    <dsp:sp modelId="{0BA74B47-3E06-4BB6-A585-62BC22DA2589}">
      <dsp:nvSpPr>
        <dsp:cNvPr id="0" name=""/>
        <dsp:cNvSpPr/>
      </dsp:nvSpPr>
      <dsp:spPr>
        <a:xfrm>
          <a:off x="0" y="2892613"/>
          <a:ext cx="544631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68A147-613E-49D2-8243-39EDD90FF3CB}">
      <dsp:nvSpPr>
        <dsp:cNvPr id="0" name=""/>
        <dsp:cNvSpPr/>
      </dsp:nvSpPr>
      <dsp:spPr>
        <a:xfrm>
          <a:off x="272315" y="2494093"/>
          <a:ext cx="3812419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100" tIns="0" rIns="1441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3. Learning the Role of Electrode Geometry (IDEs)</a:t>
          </a:r>
        </a:p>
      </dsp:txBody>
      <dsp:txXfrm>
        <a:off x="311223" y="2533001"/>
        <a:ext cx="3734603" cy="719224"/>
      </dsp:txXfrm>
    </dsp:sp>
    <dsp:sp modelId="{F5E0F14F-66CD-4A54-B365-8EB48EEB20F1}">
      <dsp:nvSpPr>
        <dsp:cNvPr id="0" name=""/>
        <dsp:cNvSpPr/>
      </dsp:nvSpPr>
      <dsp:spPr>
        <a:xfrm>
          <a:off x="0" y="4117333"/>
          <a:ext cx="544631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E196D-EB84-4977-86D8-08C6D8B69635}">
      <dsp:nvSpPr>
        <dsp:cNvPr id="0" name=""/>
        <dsp:cNvSpPr/>
      </dsp:nvSpPr>
      <dsp:spPr>
        <a:xfrm>
          <a:off x="272315" y="3718813"/>
          <a:ext cx="3812419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100" tIns="0" rIns="1441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4. Integration of Material with Microelectrodes</a:t>
          </a:r>
          <a:endParaRPr lang="en-IN" sz="1800" kern="1200" dirty="0"/>
        </a:p>
      </dsp:txBody>
      <dsp:txXfrm>
        <a:off x="311223" y="3757721"/>
        <a:ext cx="3734603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7F334-2B94-4D28-95AE-1E4EDC6EDAC4}">
      <dsp:nvSpPr>
        <dsp:cNvPr id="0" name=""/>
        <dsp:cNvSpPr/>
      </dsp:nvSpPr>
      <dsp:spPr>
        <a:xfrm>
          <a:off x="0" y="110228"/>
          <a:ext cx="2327997" cy="139679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 l="-4000" r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0" kern="1200" dirty="0">
            <a:solidFill>
              <a:schemeClr val="tx1"/>
            </a:solidFill>
          </a:endParaRPr>
        </a:p>
      </dsp:txBody>
      <dsp:txXfrm>
        <a:off x="40911" y="151139"/>
        <a:ext cx="2246175" cy="1314976"/>
      </dsp:txXfrm>
    </dsp:sp>
    <dsp:sp modelId="{B7893AE9-18B8-47C9-93DD-9F2F15310D38}">
      <dsp:nvSpPr>
        <dsp:cNvPr id="0" name=""/>
        <dsp:cNvSpPr/>
      </dsp:nvSpPr>
      <dsp:spPr>
        <a:xfrm>
          <a:off x="2553422" y="519955"/>
          <a:ext cx="543068" cy="5773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2553422" y="635424"/>
        <a:ext cx="380148" cy="346405"/>
      </dsp:txXfrm>
    </dsp:sp>
    <dsp:sp modelId="{A2C82008-D4BC-4D00-ACB5-ECCB93DD78C4}">
      <dsp:nvSpPr>
        <dsp:cNvPr id="0" name=""/>
        <dsp:cNvSpPr/>
      </dsp:nvSpPr>
      <dsp:spPr>
        <a:xfrm>
          <a:off x="3352655" y="110228"/>
          <a:ext cx="2327997" cy="1396798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2"/>
          <a:srcRect/>
          <a:stretch>
            <a:fillRect l="-26647" t="2590" r="-26647" b="259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0" kern="1200" dirty="0"/>
        </a:p>
      </dsp:txBody>
      <dsp:txXfrm>
        <a:off x="3393566" y="151139"/>
        <a:ext cx="2246175" cy="1314976"/>
      </dsp:txXfrm>
    </dsp:sp>
    <dsp:sp modelId="{04EDC794-3015-45D2-B53F-02A8EB97AD5B}">
      <dsp:nvSpPr>
        <dsp:cNvPr id="0" name=""/>
        <dsp:cNvSpPr/>
      </dsp:nvSpPr>
      <dsp:spPr>
        <a:xfrm rot="21480934">
          <a:off x="5868247" y="465285"/>
          <a:ext cx="452529" cy="5773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5868288" y="583105"/>
        <a:ext cx="316770" cy="346405"/>
      </dsp:txXfrm>
    </dsp:sp>
    <dsp:sp modelId="{4A4C4990-9E94-4AFD-9CC4-16F2AE7EA300}">
      <dsp:nvSpPr>
        <dsp:cNvPr id="0" name=""/>
        <dsp:cNvSpPr/>
      </dsp:nvSpPr>
      <dsp:spPr>
        <a:xfrm>
          <a:off x="6533971" y="0"/>
          <a:ext cx="2327997" cy="139679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 t="-11000" b="-1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 </a:t>
          </a:r>
          <a:endParaRPr lang="en-IN" sz="6000" kern="1200" dirty="0"/>
        </a:p>
      </dsp:txBody>
      <dsp:txXfrm>
        <a:off x="6574882" y="40911"/>
        <a:ext cx="2246175" cy="1314976"/>
      </dsp:txXfrm>
    </dsp:sp>
    <dsp:sp modelId="{1614AD1B-0D93-40F0-8DBB-57ABAC612FA3}">
      <dsp:nvSpPr>
        <dsp:cNvPr id="0" name=""/>
        <dsp:cNvSpPr/>
      </dsp:nvSpPr>
      <dsp:spPr>
        <a:xfrm rot="5400000">
          <a:off x="7302657" y="2389559"/>
          <a:ext cx="730123" cy="5773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900" kern="1200"/>
        </a:p>
      </dsp:txBody>
      <dsp:txXfrm rot="-5400000">
        <a:off x="7494516" y="2313170"/>
        <a:ext cx="346405" cy="556920"/>
      </dsp:txXfrm>
    </dsp:sp>
    <dsp:sp modelId="{4EE0B9A4-0030-444A-B17D-CEF5D4F9B749}">
      <dsp:nvSpPr>
        <dsp:cNvPr id="0" name=""/>
        <dsp:cNvSpPr/>
      </dsp:nvSpPr>
      <dsp:spPr>
        <a:xfrm>
          <a:off x="6533971" y="3143902"/>
          <a:ext cx="2327997" cy="139679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rcRect/>
          <a:stretch>
            <a:fillRect t="-17000" b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0" kern="1200"/>
        </a:p>
      </dsp:txBody>
      <dsp:txXfrm>
        <a:off x="6574882" y="3184813"/>
        <a:ext cx="2246175" cy="1314976"/>
      </dsp:txXfrm>
    </dsp:sp>
    <dsp:sp modelId="{74047F09-5DEE-4D74-BC93-42100D8C3AAD}">
      <dsp:nvSpPr>
        <dsp:cNvPr id="0" name=""/>
        <dsp:cNvSpPr/>
      </dsp:nvSpPr>
      <dsp:spPr>
        <a:xfrm rot="10802749">
          <a:off x="5829730" y="3552335"/>
          <a:ext cx="497663" cy="5773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 rot="10800000">
        <a:off x="5979029" y="3667864"/>
        <a:ext cx="348364" cy="346405"/>
      </dsp:txXfrm>
    </dsp:sp>
    <dsp:sp modelId="{E8A3EAF3-D779-4E11-870E-24F2D12FA250}">
      <dsp:nvSpPr>
        <dsp:cNvPr id="0" name=""/>
        <dsp:cNvSpPr/>
      </dsp:nvSpPr>
      <dsp:spPr>
        <a:xfrm>
          <a:off x="3266985" y="3141290"/>
          <a:ext cx="2327997" cy="139679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b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0" kern="1200"/>
        </a:p>
      </dsp:txBody>
      <dsp:txXfrm>
        <a:off x="3307896" y="3182201"/>
        <a:ext cx="2246175" cy="1314976"/>
      </dsp:txXfrm>
    </dsp:sp>
    <dsp:sp modelId="{A1DBB53C-5135-4125-A9F1-4C9566F68324}">
      <dsp:nvSpPr>
        <dsp:cNvPr id="0" name=""/>
        <dsp:cNvSpPr/>
      </dsp:nvSpPr>
      <dsp:spPr>
        <a:xfrm rot="10800000">
          <a:off x="2568586" y="3551018"/>
          <a:ext cx="493535" cy="5773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 rot="10800000">
        <a:off x="2716646" y="3666487"/>
        <a:ext cx="345475" cy="346405"/>
      </dsp:txXfrm>
    </dsp:sp>
    <dsp:sp modelId="{EAFE6C23-D45D-413C-9A80-C35715977D13}">
      <dsp:nvSpPr>
        <dsp:cNvPr id="0" name=""/>
        <dsp:cNvSpPr/>
      </dsp:nvSpPr>
      <dsp:spPr>
        <a:xfrm>
          <a:off x="7788" y="3141290"/>
          <a:ext cx="2327997" cy="139679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0" kern="1200" dirty="0"/>
        </a:p>
      </dsp:txBody>
      <dsp:txXfrm>
        <a:off x="48699" y="3182201"/>
        <a:ext cx="2246175" cy="13149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7F334-2B94-4D28-95AE-1E4EDC6EDAC4}">
      <dsp:nvSpPr>
        <dsp:cNvPr id="0" name=""/>
        <dsp:cNvSpPr/>
      </dsp:nvSpPr>
      <dsp:spPr>
        <a:xfrm>
          <a:off x="0" y="82584"/>
          <a:ext cx="2304834" cy="13829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0" kern="1200" dirty="0">
            <a:solidFill>
              <a:schemeClr val="tx1"/>
            </a:solidFill>
          </a:endParaRPr>
        </a:p>
      </dsp:txBody>
      <dsp:txXfrm>
        <a:off x="40504" y="123088"/>
        <a:ext cx="2223826" cy="1301892"/>
      </dsp:txXfrm>
    </dsp:sp>
    <dsp:sp modelId="{B7893AE9-18B8-47C9-93DD-9F2F15310D38}">
      <dsp:nvSpPr>
        <dsp:cNvPr id="0" name=""/>
        <dsp:cNvSpPr/>
      </dsp:nvSpPr>
      <dsp:spPr>
        <a:xfrm>
          <a:off x="2528016" y="488235"/>
          <a:ext cx="537665" cy="5715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2528016" y="602555"/>
        <a:ext cx="376366" cy="342959"/>
      </dsp:txXfrm>
    </dsp:sp>
    <dsp:sp modelId="{A2C82008-D4BC-4D00-ACB5-ECCB93DD78C4}">
      <dsp:nvSpPr>
        <dsp:cNvPr id="0" name=""/>
        <dsp:cNvSpPr/>
      </dsp:nvSpPr>
      <dsp:spPr>
        <a:xfrm>
          <a:off x="3319298" y="82584"/>
          <a:ext cx="2304834" cy="1382900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2"/>
          <a:srcRect/>
          <a:stretch>
            <a:fillRect l="-26647" t="2590" r="-26647" b="259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0" kern="1200" dirty="0"/>
        </a:p>
      </dsp:txBody>
      <dsp:txXfrm>
        <a:off x="3359802" y="123088"/>
        <a:ext cx="2223826" cy="1301892"/>
      </dsp:txXfrm>
    </dsp:sp>
    <dsp:sp modelId="{04EDC794-3015-45D2-B53F-02A8EB97AD5B}">
      <dsp:nvSpPr>
        <dsp:cNvPr id="0" name=""/>
        <dsp:cNvSpPr/>
      </dsp:nvSpPr>
      <dsp:spPr>
        <a:xfrm rot="21509882">
          <a:off x="5809917" y="447275"/>
          <a:ext cx="447912" cy="5715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5809940" y="563356"/>
        <a:ext cx="313538" cy="342959"/>
      </dsp:txXfrm>
    </dsp:sp>
    <dsp:sp modelId="{4A4C4990-9E94-4AFD-9CC4-16F2AE7EA300}">
      <dsp:nvSpPr>
        <dsp:cNvPr id="0" name=""/>
        <dsp:cNvSpPr/>
      </dsp:nvSpPr>
      <dsp:spPr>
        <a:xfrm>
          <a:off x="6468960" y="0"/>
          <a:ext cx="2304834" cy="13829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 t="-21000" b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 </a:t>
          </a:r>
          <a:endParaRPr lang="en-IN" sz="6000" kern="1200" dirty="0"/>
        </a:p>
      </dsp:txBody>
      <dsp:txXfrm>
        <a:off x="6509464" y="40504"/>
        <a:ext cx="2223826" cy="1301892"/>
      </dsp:txXfrm>
    </dsp:sp>
    <dsp:sp modelId="{1614AD1B-0D93-40F0-8DBB-57ABAC612FA3}">
      <dsp:nvSpPr>
        <dsp:cNvPr id="0" name=""/>
        <dsp:cNvSpPr/>
      </dsp:nvSpPr>
      <dsp:spPr>
        <a:xfrm rot="5400000">
          <a:off x="7236004" y="2352908"/>
          <a:ext cx="711764" cy="5715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800" kern="1200"/>
        </a:p>
      </dsp:txBody>
      <dsp:txXfrm rot="-5400000">
        <a:off x="7420406" y="2282826"/>
        <a:ext cx="342959" cy="540284"/>
      </dsp:txXfrm>
    </dsp:sp>
    <dsp:sp modelId="{4EE0B9A4-0030-444A-B17D-CEF5D4F9B749}">
      <dsp:nvSpPr>
        <dsp:cNvPr id="0" name=""/>
        <dsp:cNvSpPr/>
      </dsp:nvSpPr>
      <dsp:spPr>
        <a:xfrm>
          <a:off x="6468960" y="3086074"/>
          <a:ext cx="2304834" cy="13829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rcRect/>
          <a:stretch>
            <a:fillRect t="-17000" b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0" kern="1200"/>
        </a:p>
      </dsp:txBody>
      <dsp:txXfrm>
        <a:off x="6509464" y="3126578"/>
        <a:ext cx="2223826" cy="1301892"/>
      </dsp:txXfrm>
    </dsp:sp>
    <dsp:sp modelId="{74047F09-5DEE-4D74-BC93-42100D8C3AAD}">
      <dsp:nvSpPr>
        <dsp:cNvPr id="0" name=""/>
        <dsp:cNvSpPr/>
      </dsp:nvSpPr>
      <dsp:spPr>
        <a:xfrm rot="10802749">
          <a:off x="5771726" y="3490444"/>
          <a:ext cx="492712" cy="5715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 rot="10800000">
        <a:off x="5919540" y="3604823"/>
        <a:ext cx="344898" cy="342959"/>
      </dsp:txXfrm>
    </dsp:sp>
    <dsp:sp modelId="{E8A3EAF3-D779-4E11-870E-24F2D12FA250}">
      <dsp:nvSpPr>
        <dsp:cNvPr id="0" name=""/>
        <dsp:cNvSpPr/>
      </dsp:nvSpPr>
      <dsp:spPr>
        <a:xfrm>
          <a:off x="3234480" y="3083488"/>
          <a:ext cx="2304834" cy="1382900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5"/>
          <a:srcRect/>
          <a:stretch>
            <a:fillRect l="15233" t="-1362" r="15233" b="-1362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b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0" kern="1200"/>
        </a:p>
      </dsp:txBody>
      <dsp:txXfrm>
        <a:off x="3274984" y="3123992"/>
        <a:ext cx="2223826" cy="13018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78BA4E-9031-4AC3-B7CD-142C7CA03CB8}">
      <dsp:nvSpPr>
        <dsp:cNvPr id="0" name=""/>
        <dsp:cNvSpPr/>
      </dsp:nvSpPr>
      <dsp:spPr>
        <a:xfrm>
          <a:off x="0" y="443173"/>
          <a:ext cx="544631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B769E-8E48-4C25-AB64-6B93C6E5A530}">
      <dsp:nvSpPr>
        <dsp:cNvPr id="0" name=""/>
        <dsp:cNvSpPr/>
      </dsp:nvSpPr>
      <dsp:spPr>
        <a:xfrm>
          <a:off x="272315" y="44653"/>
          <a:ext cx="3812419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100" tIns="0" rIns="1441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1. Understanding of </a:t>
          </a:r>
          <a:r>
            <a:rPr lang="en-IN" sz="1800" b="1" kern="1200" dirty="0"/>
            <a:t>Deterministic Growth of</a:t>
          </a:r>
          <a:r>
            <a:rPr lang="en-US" sz="1800" b="1" kern="1200" dirty="0"/>
            <a:t> </a:t>
          </a:r>
          <a:r>
            <a:rPr lang="en-IN" sz="1800" b="1" kern="1200" dirty="0"/>
            <a:t>MO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IN" sz="1800" b="1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IN" sz="1800" b="1" i="1" kern="1200">
                      <a:latin typeface="Cambria Math" panose="02040503050406030204" pitchFamily="18" charset="0"/>
                    </a:rPr>
                    <m:t>𝑺</m:t>
                  </m:r>
                </m:e>
                <m:sub>
                  <m:r>
                    <a:rPr lang="en-IN" sz="1800" b="1" i="1" kern="1200">
                      <a:latin typeface="Cambria Math" panose="02040503050406030204" pitchFamily="18" charset="0"/>
                    </a:rPr>
                    <m:t>𝟐</m:t>
                  </m:r>
                </m:sub>
              </m:sSub>
            </m:oMath>
          </a14:m>
          <a:endParaRPr lang="en-IN" sz="1800" b="1" kern="1200" dirty="0"/>
        </a:p>
      </dsp:txBody>
      <dsp:txXfrm>
        <a:off x="311223" y="83561"/>
        <a:ext cx="3734603" cy="719224"/>
      </dsp:txXfrm>
    </dsp:sp>
    <dsp:sp modelId="{F3874453-38C1-4784-A3D8-A93CD54D91EC}">
      <dsp:nvSpPr>
        <dsp:cNvPr id="0" name=""/>
        <dsp:cNvSpPr/>
      </dsp:nvSpPr>
      <dsp:spPr>
        <a:xfrm>
          <a:off x="0" y="1667893"/>
          <a:ext cx="544631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E57D27-074A-49B0-8FEB-CCD33E114436}">
      <dsp:nvSpPr>
        <dsp:cNvPr id="0" name=""/>
        <dsp:cNvSpPr/>
      </dsp:nvSpPr>
      <dsp:spPr>
        <a:xfrm>
          <a:off x="272315" y="1269373"/>
          <a:ext cx="3812419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100" tIns="0" rIns="1441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2. Photolithography and Microfabrication Skills</a:t>
          </a:r>
          <a:endParaRPr lang="en-IN" sz="1800" kern="1200" dirty="0"/>
        </a:p>
      </dsp:txBody>
      <dsp:txXfrm>
        <a:off x="311223" y="1308281"/>
        <a:ext cx="3734603" cy="719224"/>
      </dsp:txXfrm>
    </dsp:sp>
    <dsp:sp modelId="{0BA74B47-3E06-4BB6-A585-62BC22DA2589}">
      <dsp:nvSpPr>
        <dsp:cNvPr id="0" name=""/>
        <dsp:cNvSpPr/>
      </dsp:nvSpPr>
      <dsp:spPr>
        <a:xfrm>
          <a:off x="0" y="2892613"/>
          <a:ext cx="544631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68A147-613E-49D2-8243-39EDD90FF3CB}">
      <dsp:nvSpPr>
        <dsp:cNvPr id="0" name=""/>
        <dsp:cNvSpPr/>
      </dsp:nvSpPr>
      <dsp:spPr>
        <a:xfrm>
          <a:off x="272315" y="2494093"/>
          <a:ext cx="3812419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100" tIns="0" rIns="1441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3. CVD</a:t>
          </a:r>
        </a:p>
      </dsp:txBody>
      <dsp:txXfrm>
        <a:off x="311223" y="2533001"/>
        <a:ext cx="3734603" cy="719224"/>
      </dsp:txXfrm>
    </dsp:sp>
    <dsp:sp modelId="{F5E0F14F-66CD-4A54-B365-8EB48EEB20F1}">
      <dsp:nvSpPr>
        <dsp:cNvPr id="0" name=""/>
        <dsp:cNvSpPr/>
      </dsp:nvSpPr>
      <dsp:spPr>
        <a:xfrm>
          <a:off x="0" y="4117333"/>
          <a:ext cx="544631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E196D-EB84-4977-86D8-08C6D8B69635}">
      <dsp:nvSpPr>
        <dsp:cNvPr id="0" name=""/>
        <dsp:cNvSpPr/>
      </dsp:nvSpPr>
      <dsp:spPr>
        <a:xfrm>
          <a:off x="272315" y="3718813"/>
          <a:ext cx="3812419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100" tIns="0" rIns="1441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4. Optical Characterization</a:t>
          </a:r>
          <a:endParaRPr lang="en-IN" sz="1800" kern="1200" dirty="0"/>
        </a:p>
      </dsp:txBody>
      <dsp:txXfrm>
        <a:off x="311223" y="3757721"/>
        <a:ext cx="3734603" cy="7192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6A451-B093-4D75-81D9-D0EFC7E2B54A}">
      <dsp:nvSpPr>
        <dsp:cNvPr id="0" name=""/>
        <dsp:cNvSpPr/>
      </dsp:nvSpPr>
      <dsp:spPr>
        <a:xfrm>
          <a:off x="0" y="0"/>
          <a:ext cx="5181600" cy="1219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/>
            <a:t>1. In AIR (Baseline Condition):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/>
            <a:t>                   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ar-AE" sz="15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m:rPr>
                      <m:sty m:val="p"/>
                    </m:rPr>
                    <a:rPr lang="en-IN" sz="1500" kern="1200">
                      <a:latin typeface="Cambria Math" panose="02040503050406030204" pitchFamily="18" charset="0"/>
                    </a:rPr>
                    <m:t>O</m:t>
                  </m:r>
                </m:e>
                <m:sub>
                  <m:r>
                    <a:rPr lang="ar-AE" sz="1500" kern="1200">
                      <a:latin typeface="Cambria Math" panose="02040503050406030204" pitchFamily="18" charset="0"/>
                    </a:rPr>
                    <m:t>2</m:t>
                  </m:r>
                </m:sub>
                <m:sup>
                  <m:r>
                    <a:rPr lang="ar-AE" sz="1500" kern="1200">
                      <a:latin typeface="Cambria Math" panose="02040503050406030204" pitchFamily="18" charset="0"/>
                    </a:rPr>
                    <m:t>−</m:t>
                  </m:r>
                </m:sup>
              </m:sSubSup>
              <m:d>
                <m:dPr>
                  <m:ctrlPr>
                    <a:rPr lang="ar-AE" sz="15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IN" sz="1500" kern="1200">
                      <a:latin typeface="Cambria Math" panose="02040503050406030204" pitchFamily="18" charset="0"/>
                    </a:rPr>
                    <m:t>ads</m:t>
                  </m:r>
                </m:e>
              </m:d>
              <m:r>
                <a:rPr lang="ar-AE" sz="1500" kern="1200">
                  <a:latin typeface="Cambria Math" panose="02040503050406030204" pitchFamily="18" charset="0"/>
                </a:rPr>
                <m:t>+</m:t>
              </m:r>
              <m:sSup>
                <m:sSupPr>
                  <m:ctrlPr>
                    <a:rPr lang="ar-AE" sz="150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en-IN" sz="1500" kern="1200">
                      <a:latin typeface="Cambria Math" panose="02040503050406030204" pitchFamily="18" charset="0"/>
                    </a:rPr>
                    <m:t>e</m:t>
                  </m:r>
                </m:e>
                <m:sup>
                  <m:r>
                    <a:rPr lang="ar-AE" sz="1500" kern="1200">
                      <a:latin typeface="Cambria Math" panose="02040503050406030204" pitchFamily="18" charset="0"/>
                    </a:rPr>
                    <m:t>−</m:t>
                  </m:r>
                </m:sup>
              </m:sSup>
              <m:r>
                <a:rPr lang="ar-AE" sz="1500" kern="1200">
                  <a:latin typeface="Cambria Math" panose="02040503050406030204" pitchFamily="18" charset="0"/>
                </a:rPr>
                <m:t>→</m:t>
              </m:r>
              <m:r>
                <a:rPr lang="ar-AE" sz="1500" kern="1200">
                  <a:latin typeface="Cambria Math" panose="02040503050406030204" pitchFamily="18" charset="0"/>
                </a:rPr>
                <m:t>2</m:t>
              </m:r>
              <m:sSup>
                <m:sSupPr>
                  <m:ctrlPr>
                    <a:rPr lang="ar-AE" sz="150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en-IN" sz="1500" kern="1200">
                      <a:latin typeface="Cambria Math" panose="02040503050406030204" pitchFamily="18" charset="0"/>
                    </a:rPr>
                    <m:t>O</m:t>
                  </m:r>
                </m:e>
                <m:sup>
                  <m:r>
                    <a:rPr lang="ar-AE" sz="1500" kern="1200">
                      <a:latin typeface="Cambria Math" panose="02040503050406030204" pitchFamily="18" charset="0"/>
                    </a:rPr>
                    <m:t>−</m:t>
                  </m:r>
                </m:sup>
              </m:sSup>
            </m:oMath>
          </a14:m>
          <a:endParaRPr lang="ar-AE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Oxygen is adsorbed and </a:t>
          </a:r>
          <a:r>
            <a:rPr lang="en-IN" sz="1500" b="1" kern="1200" dirty="0"/>
            <a:t>capture electrons</a:t>
          </a:r>
          <a:r>
            <a:rPr lang="en-IN" sz="1500" kern="1200" dirty="0"/>
            <a:t> from the SnS₂ conduction band increasing resistance</a:t>
          </a:r>
        </a:p>
      </dsp:txBody>
      <dsp:txXfrm>
        <a:off x="35709" y="35709"/>
        <a:ext cx="3865988" cy="1147782"/>
      </dsp:txXfrm>
    </dsp:sp>
    <dsp:sp modelId="{2203B0D8-15B7-44DE-B274-30EAE6877EB9}">
      <dsp:nvSpPr>
        <dsp:cNvPr id="0" name=""/>
        <dsp:cNvSpPr/>
      </dsp:nvSpPr>
      <dsp:spPr>
        <a:xfrm>
          <a:off x="457199" y="1422399"/>
          <a:ext cx="5181600" cy="1219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/>
            <a:t>2. When NH₃ Gas Is Introduced: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en-IN" sz="1500" kern="1200" smtClean="0">
                    <a:latin typeface="Cambria Math" panose="02040503050406030204" pitchFamily="18" charset="0"/>
                  </a:rPr>
                  <m:t>N</m:t>
                </m:r>
                <m:sSub>
                  <m:sSubPr>
                    <m:ctrlPr>
                      <a:rPr lang="ar-AE" sz="150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m:rPr>
                        <m:sty m:val="p"/>
                      </m:rPr>
                      <a:rPr lang="en-IN" sz="1500" kern="1200"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r>
                      <a:rPr lang="ar-AE" sz="1500" kern="1200">
                        <a:latin typeface="Cambria Math" panose="02040503050406030204" pitchFamily="18" charset="0"/>
                      </a:rPr>
                      <m:t>3</m:t>
                    </m:r>
                  </m:sub>
                </m:sSub>
                <m:r>
                  <a:rPr lang="ar-AE" sz="1500" kern="1200">
                    <a:latin typeface="Cambria Math" panose="02040503050406030204" pitchFamily="18" charset="0"/>
                  </a:rPr>
                  <m:t>+</m:t>
                </m:r>
                <m:r>
                  <a:rPr lang="ar-AE" sz="1500" kern="1200">
                    <a:latin typeface="Cambria Math" panose="02040503050406030204" pitchFamily="18" charset="0"/>
                  </a:rPr>
                  <m:t>3</m:t>
                </m:r>
                <m:sSup>
                  <m:sSupPr>
                    <m:ctrlPr>
                      <a:rPr lang="ar-AE" sz="1500" i="1" kern="120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m:rPr>
                        <m:sty m:val="p"/>
                      </m:rPr>
                      <a:rPr lang="en-IN" sz="1500" kern="1200">
                        <a:latin typeface="Cambria Math" panose="02040503050406030204" pitchFamily="18" charset="0"/>
                      </a:rPr>
                      <m:t>O</m:t>
                    </m:r>
                  </m:e>
                  <m:sup>
                    <m:r>
                      <a:rPr lang="ar-AE" sz="1500" kern="1200">
                        <a:latin typeface="Cambria Math" panose="02040503050406030204" pitchFamily="18" charset="0"/>
                      </a:rPr>
                      <m:t>−</m:t>
                    </m:r>
                  </m:sup>
                </m:sSup>
                <m:r>
                  <a:rPr lang="ar-AE" sz="1500" kern="1200">
                    <a:latin typeface="Cambria Math" panose="02040503050406030204" pitchFamily="18" charset="0"/>
                  </a:rPr>
                  <m:t>→</m:t>
                </m:r>
                <m:sSub>
                  <m:sSubPr>
                    <m:ctrlPr>
                      <a:rPr lang="ar-AE" sz="150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m:rPr>
                        <m:sty m:val="p"/>
                      </m:rPr>
                      <a:rPr lang="en-IN" sz="1500" kern="1200">
                        <a:latin typeface="Cambria Math" panose="02040503050406030204" pitchFamily="18" charset="0"/>
                      </a:rPr>
                      <m:t>N</m:t>
                    </m:r>
                  </m:e>
                  <m:sub>
                    <m:r>
                      <a:rPr lang="ar-AE" sz="1500" kern="120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ar-AE" sz="1500" kern="1200">
                    <a:latin typeface="Cambria Math" panose="02040503050406030204" pitchFamily="18" charset="0"/>
                  </a:rPr>
                  <m:t>+</m:t>
                </m:r>
                <m:r>
                  <a:rPr lang="ar-AE" sz="1500" kern="1200">
                    <a:latin typeface="Cambria Math" panose="02040503050406030204" pitchFamily="18" charset="0"/>
                  </a:rPr>
                  <m:t>3</m:t>
                </m:r>
                <m:sSub>
                  <m:sSubPr>
                    <m:ctrlPr>
                      <a:rPr lang="ar-AE" sz="150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m:rPr>
                        <m:sty m:val="p"/>
                      </m:rPr>
                      <a:rPr lang="en-IN" sz="1500" kern="1200"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r>
                      <a:rPr lang="ar-AE" sz="1500" kern="120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m:rPr>
                    <m:sty m:val="p"/>
                  </m:rPr>
                  <a:rPr lang="en-IN" sz="1500" kern="1200">
                    <a:latin typeface="Cambria Math" panose="02040503050406030204" pitchFamily="18" charset="0"/>
                  </a:rPr>
                  <m:t>O</m:t>
                </m:r>
                <m:r>
                  <a:rPr lang="en-IN" sz="1500" kern="1200">
                    <a:latin typeface="Cambria Math" panose="02040503050406030204" pitchFamily="18" charset="0"/>
                  </a:rPr>
                  <m:t>+</m:t>
                </m:r>
                <m:r>
                  <a:rPr lang="en-IN" sz="1500" kern="1200">
                    <a:latin typeface="Cambria Math" panose="02040503050406030204" pitchFamily="18" charset="0"/>
                  </a:rPr>
                  <m:t>3</m:t>
                </m:r>
                <m:sSup>
                  <m:sSupPr>
                    <m:ctrlPr>
                      <a:rPr lang="ar-AE" sz="1500" i="1" kern="120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m:rPr>
                        <m:sty m:val="p"/>
                      </m:rPr>
                      <a:rPr lang="en-IN" sz="1500" kern="1200"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lang="ar-AE" sz="1500" kern="1200">
                        <a:latin typeface="Cambria Math" panose="02040503050406030204" pitchFamily="18" charset="0"/>
                      </a:rPr>
                      <m:t>−</m:t>
                    </m:r>
                  </m:sup>
                </m:sSup>
              </m:oMath>
            </m:oMathPara>
          </a14:m>
          <a:endParaRPr lang="ar-AE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IN" sz="1500" kern="1200" smtClean="0">
                  <a:latin typeface="Cambria Math" panose="02040503050406030204" pitchFamily="18" charset="0"/>
                </a:rPr>
                <m:t>N</m:t>
              </m:r>
              <m:sSub>
                <m:sSubPr>
                  <m:ctrlPr>
                    <a:rPr lang="ar-AE" sz="15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m:rPr>
                      <m:sty m:val="p"/>
                    </m:rPr>
                    <a:rPr lang="en-IN" sz="1500" kern="1200">
                      <a:latin typeface="Cambria Math" panose="02040503050406030204" pitchFamily="18" charset="0"/>
                    </a:rPr>
                    <m:t>H</m:t>
                  </m:r>
                </m:e>
                <m:sub>
                  <m:r>
                    <a:rPr lang="ar-AE" sz="1500" kern="1200">
                      <a:latin typeface="Cambria Math" panose="02040503050406030204" pitchFamily="18" charset="0"/>
                    </a:rPr>
                    <m:t>3</m:t>
                  </m:r>
                </m:sub>
              </m:sSub>
            </m:oMath>
          </a14:m>
          <a:r>
            <a:rPr lang="en-IN" sz="1500" b="0" kern="1200" dirty="0"/>
            <a:t>being reducing gas</a:t>
          </a:r>
          <a:r>
            <a:rPr lang="en-IN" sz="1500" b="1" kern="1200" dirty="0"/>
            <a:t> returns electrons back</a:t>
          </a:r>
          <a:r>
            <a:rPr lang="en-IN" sz="1500" kern="1200" dirty="0"/>
            <a:t> to the SnS₂ surface , decreasing resistance</a:t>
          </a:r>
        </a:p>
      </dsp:txBody>
      <dsp:txXfrm>
        <a:off x="492908" y="1458108"/>
        <a:ext cx="3860502" cy="1147782"/>
      </dsp:txXfrm>
    </dsp:sp>
    <dsp:sp modelId="{0CCA5A38-D776-4D92-9A5B-4DC77DF4FA50}">
      <dsp:nvSpPr>
        <dsp:cNvPr id="0" name=""/>
        <dsp:cNvSpPr/>
      </dsp:nvSpPr>
      <dsp:spPr>
        <a:xfrm>
          <a:off x="914399" y="2844799"/>
          <a:ext cx="5181600" cy="1219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3. After NH₃ is Removed (Recovery):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Oxygen adsorbs </a:t>
          </a:r>
          <a:r>
            <a:rPr lang="en-IN" sz="1500" b="1" kern="1200" dirty="0"/>
            <a:t>capturing electrons </a:t>
          </a:r>
          <a:r>
            <a:rPr lang="en-IN" sz="1500" kern="1200" dirty="0"/>
            <a:t>again , </a:t>
          </a:r>
          <a:r>
            <a:rPr lang="en-US" sz="1500" kern="1200" dirty="0"/>
            <a:t>resistance returns back to baseline</a:t>
          </a:r>
          <a:endParaRPr lang="en-IN" sz="1500" kern="1200" dirty="0"/>
        </a:p>
      </dsp:txBody>
      <dsp:txXfrm>
        <a:off x="950108" y="2880508"/>
        <a:ext cx="3860502" cy="1147782"/>
      </dsp:txXfrm>
    </dsp:sp>
    <dsp:sp modelId="{2F2CBDF0-A7E5-4570-8AEB-CBBD5498C127}">
      <dsp:nvSpPr>
        <dsp:cNvPr id="0" name=""/>
        <dsp:cNvSpPr/>
      </dsp:nvSpPr>
      <dsp:spPr>
        <a:xfrm>
          <a:off x="4389120" y="924560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>
        <a:off x="4567428" y="924560"/>
        <a:ext cx="435864" cy="596341"/>
      </dsp:txXfrm>
    </dsp:sp>
    <dsp:sp modelId="{5FB51A92-F8B0-40DD-9DB5-B6436CAA31C6}">
      <dsp:nvSpPr>
        <dsp:cNvPr id="0" name=""/>
        <dsp:cNvSpPr/>
      </dsp:nvSpPr>
      <dsp:spPr>
        <a:xfrm>
          <a:off x="4846320" y="2338832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>
        <a:off x="5024628" y="2338832"/>
        <a:ext cx="435864" cy="5963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7F334-2B94-4D28-95AE-1E4EDC6EDAC4}">
      <dsp:nvSpPr>
        <dsp:cNvPr id="0" name=""/>
        <dsp:cNvSpPr/>
      </dsp:nvSpPr>
      <dsp:spPr>
        <a:xfrm>
          <a:off x="0" y="96846"/>
          <a:ext cx="2277978" cy="136678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900" kern="1200" dirty="0">
            <a:solidFill>
              <a:schemeClr val="tx1"/>
            </a:solidFill>
          </a:endParaRPr>
        </a:p>
      </dsp:txBody>
      <dsp:txXfrm>
        <a:off x="40032" y="136878"/>
        <a:ext cx="2197914" cy="1286722"/>
      </dsp:txXfrm>
    </dsp:sp>
    <dsp:sp modelId="{B7893AE9-18B8-47C9-93DD-9F2F15310D38}">
      <dsp:nvSpPr>
        <dsp:cNvPr id="0" name=""/>
        <dsp:cNvSpPr/>
      </dsp:nvSpPr>
      <dsp:spPr>
        <a:xfrm>
          <a:off x="2498559" y="497770"/>
          <a:ext cx="531400" cy="5649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2498559" y="610758"/>
        <a:ext cx="371980" cy="338962"/>
      </dsp:txXfrm>
    </dsp:sp>
    <dsp:sp modelId="{A2C82008-D4BC-4D00-ACB5-ECCB93DD78C4}">
      <dsp:nvSpPr>
        <dsp:cNvPr id="0" name=""/>
        <dsp:cNvSpPr/>
      </dsp:nvSpPr>
      <dsp:spPr>
        <a:xfrm>
          <a:off x="3280620" y="96846"/>
          <a:ext cx="2277978" cy="1366786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2"/>
          <a:srcRect/>
          <a:stretch>
            <a:fillRect l="-26647" t="2590" r="-26647" b="259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900" kern="1200" dirty="0"/>
        </a:p>
      </dsp:txBody>
      <dsp:txXfrm>
        <a:off x="3320652" y="136878"/>
        <a:ext cx="2197914" cy="1286722"/>
      </dsp:txXfrm>
    </dsp:sp>
    <dsp:sp modelId="{04EDC794-3015-45D2-B53F-02A8EB97AD5B}">
      <dsp:nvSpPr>
        <dsp:cNvPr id="0" name=""/>
        <dsp:cNvSpPr/>
      </dsp:nvSpPr>
      <dsp:spPr>
        <a:xfrm rot="21493084">
          <a:off x="5742187" y="449737"/>
          <a:ext cx="442755" cy="5649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5742219" y="564790"/>
        <a:ext cx="309929" cy="338962"/>
      </dsp:txXfrm>
    </dsp:sp>
    <dsp:sp modelId="{4A4C4990-9E94-4AFD-9CC4-16F2AE7EA300}">
      <dsp:nvSpPr>
        <dsp:cNvPr id="0" name=""/>
        <dsp:cNvSpPr/>
      </dsp:nvSpPr>
      <dsp:spPr>
        <a:xfrm>
          <a:off x="6393581" y="0"/>
          <a:ext cx="2277978" cy="136678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 </a:t>
          </a:r>
          <a:endParaRPr lang="en-IN" sz="5900" kern="1200" dirty="0"/>
        </a:p>
      </dsp:txBody>
      <dsp:txXfrm>
        <a:off x="6433613" y="40032"/>
        <a:ext cx="2197914" cy="1286722"/>
      </dsp:txXfrm>
    </dsp:sp>
    <dsp:sp modelId="{1614AD1B-0D93-40F0-8DBB-57ABAC612FA3}">
      <dsp:nvSpPr>
        <dsp:cNvPr id="0" name=""/>
        <dsp:cNvSpPr/>
      </dsp:nvSpPr>
      <dsp:spPr>
        <a:xfrm rot="5400000">
          <a:off x="7148243" y="2332875"/>
          <a:ext cx="709833" cy="5649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800" kern="1200"/>
        </a:p>
      </dsp:txBody>
      <dsp:txXfrm rot="-5400000">
        <a:off x="7333679" y="2260428"/>
        <a:ext cx="338962" cy="540352"/>
      </dsp:txXfrm>
    </dsp:sp>
    <dsp:sp modelId="{4EE0B9A4-0030-444A-B17D-CEF5D4F9B749}">
      <dsp:nvSpPr>
        <dsp:cNvPr id="0" name=""/>
        <dsp:cNvSpPr/>
      </dsp:nvSpPr>
      <dsp:spPr>
        <a:xfrm>
          <a:off x="6393581" y="3065339"/>
          <a:ext cx="2277978" cy="136678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rcRect/>
          <a:stretch>
            <a:fillRect t="-17000" b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900" kern="1200"/>
        </a:p>
      </dsp:txBody>
      <dsp:txXfrm>
        <a:off x="6433613" y="3105371"/>
        <a:ext cx="2197914" cy="1286722"/>
      </dsp:txXfrm>
    </dsp:sp>
    <dsp:sp modelId="{74047F09-5DEE-4D74-BC93-42100D8C3AAD}">
      <dsp:nvSpPr>
        <dsp:cNvPr id="0" name=""/>
        <dsp:cNvSpPr/>
      </dsp:nvSpPr>
      <dsp:spPr>
        <a:xfrm rot="10802749">
          <a:off x="5704472" y="3464996"/>
          <a:ext cx="486970" cy="5649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 rot="10800000">
        <a:off x="5850563" y="3578042"/>
        <a:ext cx="340879" cy="338962"/>
      </dsp:txXfrm>
    </dsp:sp>
    <dsp:sp modelId="{E8A3EAF3-D779-4E11-870E-24F2D12FA250}">
      <dsp:nvSpPr>
        <dsp:cNvPr id="0" name=""/>
        <dsp:cNvSpPr/>
      </dsp:nvSpPr>
      <dsp:spPr>
        <a:xfrm>
          <a:off x="3196790" y="3062783"/>
          <a:ext cx="2277978" cy="1366786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5"/>
          <a:srcRect/>
          <a:stretch>
            <a:fillRect l="15233" t="-1362" r="15233" b="-1362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b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900" kern="1200"/>
        </a:p>
      </dsp:txBody>
      <dsp:txXfrm>
        <a:off x="3236822" y="3102815"/>
        <a:ext cx="2197914" cy="1286722"/>
      </dsp:txXfrm>
    </dsp:sp>
    <dsp:sp modelId="{A1DBB53C-5135-4125-A9F1-4C9566F68324}">
      <dsp:nvSpPr>
        <dsp:cNvPr id="0" name=""/>
        <dsp:cNvSpPr/>
      </dsp:nvSpPr>
      <dsp:spPr>
        <a:xfrm rot="10800000">
          <a:off x="2513397" y="3463707"/>
          <a:ext cx="482931" cy="5649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 rot="10800000">
        <a:off x="2658276" y="3576695"/>
        <a:ext cx="338052" cy="338962"/>
      </dsp:txXfrm>
    </dsp:sp>
    <dsp:sp modelId="{EAFE6C23-D45D-413C-9A80-C35715977D13}">
      <dsp:nvSpPr>
        <dsp:cNvPr id="0" name=""/>
        <dsp:cNvSpPr/>
      </dsp:nvSpPr>
      <dsp:spPr>
        <a:xfrm>
          <a:off x="7621" y="3062783"/>
          <a:ext cx="2277978" cy="136678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900" kern="1200"/>
        </a:p>
      </dsp:txBody>
      <dsp:txXfrm>
        <a:off x="47653" y="3102815"/>
        <a:ext cx="2197914" cy="128672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C4EA4-79C3-4C24-BAEF-1A365C4321FC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072A6-903C-4BF6-A057-42C5DE4EE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203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072A6-903C-4BF6-A057-42C5DE4EEB9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066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072A6-903C-4BF6-A057-42C5DE4EEB9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534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2.png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9.xml"/><Relationship Id="rId12" Type="http://schemas.openxmlformats.org/officeDocument/2006/relationships/image" Target="../media/image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image" Target="../media/image3.png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1.xml"/><Relationship Id="rId12" Type="http://schemas.openxmlformats.org/officeDocument/2006/relationships/image" Target="../media/image2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10" Type="http://schemas.openxmlformats.org/officeDocument/2006/relationships/image" Target="../media/image26.png"/><Relationship Id="rId4" Type="http://schemas.openxmlformats.org/officeDocument/2006/relationships/diagramData" Target="../diagrams/data12.xml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hyperlink" Target="https://pubs.acs.org/doi/10.1021/cm5025662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image" Target="../media/image3.png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2.pn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1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13" Type="http://schemas.openxmlformats.org/officeDocument/2006/relationships/diagramQuickStyle" Target="../diagrams/quickStyle51.xml"/><Relationship Id="rId3" Type="http://schemas.openxmlformats.org/officeDocument/2006/relationships/image" Target="../media/image20.png"/><Relationship Id="rId7" Type="http://schemas.openxmlformats.org/officeDocument/2006/relationships/diagramLayout" Target="../diagrams/layout5.xml"/><Relationship Id="rId12" Type="http://schemas.openxmlformats.org/officeDocument/2006/relationships/diagramLayout" Target="../diagrams/layout5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11" Type="http://schemas.openxmlformats.org/officeDocument/2006/relationships/diagramData" Target="../diagrams/data6.xml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microsoft.com/office/2007/relationships/diagramDrawing" Target="../diagrams/drawing5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5.xml"/><Relationship Id="rId14" Type="http://schemas.openxmlformats.org/officeDocument/2006/relationships/diagramColors" Target="../diagrams/colors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928-020-00475-8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diagramQuickStyle" Target="../diagrams/quickStyle50.xml"/><Relationship Id="rId3" Type="http://schemas.openxmlformats.org/officeDocument/2006/relationships/image" Target="../media/image22.png"/><Relationship Id="rId7" Type="http://schemas.openxmlformats.org/officeDocument/2006/relationships/diagramLayout" Target="../diagrams/layout6.xml"/><Relationship Id="rId12" Type="http://schemas.openxmlformats.org/officeDocument/2006/relationships/diagramLayout" Target="../diagrams/layout5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11" Type="http://schemas.openxmlformats.org/officeDocument/2006/relationships/diagramData" Target="../diagrams/data60.xml"/><Relationship Id="rId5" Type="http://schemas.openxmlformats.org/officeDocument/2006/relationships/image" Target="../media/image2.png"/><Relationship Id="rId10" Type="http://schemas.microsoft.com/office/2007/relationships/diagramDrawing" Target="../diagrams/drawing6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6.xml"/><Relationship Id="rId14" Type="http://schemas.openxmlformats.org/officeDocument/2006/relationships/diagramColors" Target="../diagrams/colors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44BBC-AA09-EEF8-D36F-207B343D2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9D38FA-F686-DD17-85A7-619363818B9F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770972" y="2735036"/>
                <a:ext cx="7602056" cy="13879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I.</a:t>
                </a:r>
                <a:r>
                  <a:rPr lang="en-IN" dirty="0"/>
                  <a:t> Deterministic Growth of 2D Material </a:t>
                </a:r>
                <a:r>
                  <a:rPr lang="en-IN" b="1" dirty="0"/>
                  <a:t>MO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9D38FA-F686-DD17-85A7-619363818B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770972" y="2735036"/>
                <a:ext cx="7602056" cy="1387928"/>
              </a:xfrm>
              <a:blipFill>
                <a:blip r:embed="rId2"/>
                <a:stretch>
                  <a:fillRect t="-5286" b="-163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47FE3CC-172C-46B0-1D42-9F3196B2E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-1150"/>
            <a:ext cx="1523459" cy="1266728"/>
          </a:xfrm>
          <a:prstGeom prst="rect">
            <a:avLst/>
          </a:prstGeom>
        </p:spPr>
      </p:pic>
      <p:pic>
        <p:nvPicPr>
          <p:cNvPr id="6" name="Picture 5" descr="SPARC | IIT KHARAGPUR">
            <a:extLst>
              <a:ext uri="{FF2B5EF4-FFF2-40B4-BE49-F238E27FC236}">
                <a16:creationId xmlns:a16="http://schemas.microsoft.com/office/drawing/2014/main" id="{360267EB-44C0-D3D7-BED2-4EAFCE9D1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" y="100491"/>
            <a:ext cx="28765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846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B1410-1865-4438-DFC8-101698F07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203" y="100491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Process Flow-I</a:t>
            </a:r>
            <a:endParaRPr lang="en-IN" sz="36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D3F199-054F-A587-A2CC-1A9CF7BE04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212815"/>
              </p:ext>
            </p:extLst>
          </p:nvPr>
        </p:nvGraphicFramePr>
        <p:xfrm>
          <a:off x="388620" y="1793547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F698B2E-3152-4DB7-5705-70D6904EDF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641912"/>
              </p:ext>
            </p:extLst>
          </p:nvPr>
        </p:nvGraphicFramePr>
        <p:xfrm>
          <a:off x="83820" y="1349525"/>
          <a:ext cx="8671560" cy="5214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6D35D33-8617-4ED8-2BC5-6DE762551A95}"/>
              </a:ext>
            </a:extLst>
          </p:cNvPr>
          <p:cNvSpPr txBox="1"/>
          <p:nvPr/>
        </p:nvSpPr>
        <p:spPr>
          <a:xfrm>
            <a:off x="109220" y="2784147"/>
            <a:ext cx="2199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Step 1: Draw the Interdigitated Electrode structure in clewin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E60979-9855-5D66-6621-F86A45F52B44}"/>
              </a:ext>
            </a:extLst>
          </p:cNvPr>
          <p:cNvSpPr txBox="1"/>
          <p:nvPr/>
        </p:nvSpPr>
        <p:spPr>
          <a:xfrm>
            <a:off x="3319780" y="2773987"/>
            <a:ext cx="2199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Step 2: Take glass substrate and clean it (Acetone → IPA → DI → N₂ dry)</a:t>
            </a:r>
            <a:br>
              <a:rPr lang="en-IN" sz="1600" dirty="0"/>
            </a:br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61302-9FAD-B7A9-50C1-758347D090FC}"/>
              </a:ext>
            </a:extLst>
          </p:cNvPr>
          <p:cNvSpPr txBox="1"/>
          <p:nvPr/>
        </p:nvSpPr>
        <p:spPr>
          <a:xfrm>
            <a:off x="6487160" y="2740377"/>
            <a:ext cx="2199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Step 3: </a:t>
            </a:r>
            <a:r>
              <a:rPr lang="en-US" sz="1600" dirty="0"/>
              <a:t>Spin coat S1813 on 3000 rpm to get (~1.5 µm) thickness</a:t>
            </a:r>
            <a:br>
              <a:rPr lang="en-US" sz="1600" dirty="0"/>
            </a:br>
            <a:endParaRPr lang="en-IN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9697B-891D-2D0F-C813-F815F9EF3B85}"/>
              </a:ext>
            </a:extLst>
          </p:cNvPr>
          <p:cNvSpPr txBox="1"/>
          <p:nvPr/>
        </p:nvSpPr>
        <p:spPr>
          <a:xfrm>
            <a:off x="6487160" y="5781942"/>
            <a:ext cx="22682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Step 4 : </a:t>
            </a:r>
            <a:r>
              <a:rPr lang="en-US" sz="1600" dirty="0"/>
              <a:t>Direct Laser Writer (DLW) patterning with dosage 879 </a:t>
            </a:r>
            <a:r>
              <a:rPr lang="en-US" sz="1600" dirty="0" err="1"/>
              <a:t>mJ</a:t>
            </a:r>
            <a:r>
              <a:rPr lang="en-US" sz="1600" dirty="0"/>
              <a:t>/</a:t>
            </a:r>
            <a:r>
              <a:rPr lang="en-IN" dirty="0"/>
              <a:t> </a:t>
            </a:r>
            <a:r>
              <a:rPr lang="en-IN" sz="1600" dirty="0"/>
              <a:t>cm²</a:t>
            </a:r>
            <a:endParaRPr lang="en-IN" dirty="0"/>
          </a:p>
          <a:p>
            <a:endParaRPr lang="en-I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54F9C-A319-624D-20F4-6A0D47CF5402}"/>
              </a:ext>
            </a:extLst>
          </p:cNvPr>
          <p:cNvSpPr txBox="1"/>
          <p:nvPr/>
        </p:nvSpPr>
        <p:spPr>
          <a:xfrm>
            <a:off x="3620770" y="5779070"/>
            <a:ext cx="1765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Step 5 : Develop using (TMAH) developer solution for 30s</a:t>
            </a:r>
            <a:br>
              <a:rPr lang="en-IN" sz="1600" dirty="0"/>
            </a:br>
            <a:br>
              <a:rPr lang="en-US" sz="1600" dirty="0"/>
            </a:br>
            <a:endParaRPr lang="en-IN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91DAD-552B-4744-C4C7-8C955EDF066A}"/>
              </a:ext>
            </a:extLst>
          </p:cNvPr>
          <p:cNvSpPr txBox="1"/>
          <p:nvPr/>
        </p:nvSpPr>
        <p:spPr>
          <a:xfrm>
            <a:off x="251460" y="5779070"/>
            <a:ext cx="2199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Step 6 : we do sputtering afterwards</a:t>
            </a:r>
            <a:br>
              <a:rPr lang="en-US" sz="1600" dirty="0"/>
            </a:br>
            <a:endParaRPr lang="en-IN" sz="1600" dirty="0"/>
          </a:p>
        </p:txBody>
      </p:sp>
      <p:pic>
        <p:nvPicPr>
          <p:cNvPr id="3" name="Picture 2" descr="SPARC | IIT KHARAGPUR">
            <a:extLst>
              <a:ext uri="{FF2B5EF4-FFF2-40B4-BE49-F238E27FC236}">
                <a16:creationId xmlns:a16="http://schemas.microsoft.com/office/drawing/2014/main" id="{42D5B1F1-509E-5375-E920-A364A9C45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" y="100491"/>
            <a:ext cx="28765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BE48EF-67B0-84B6-C465-4FE6E00176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" y="-1150"/>
            <a:ext cx="1523459" cy="12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2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CD658-3AB1-DE34-B547-2E049B326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3CCD-9B77-0AB2-16BA-3B9E31A0F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680" y="714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Process Flow-II</a:t>
            </a:r>
            <a:endParaRPr lang="en-IN" sz="36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4151C2C-FD54-D9C7-2E5B-BC5681373B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458280"/>
              </p:ext>
            </p:extLst>
          </p:nvPr>
        </p:nvGraphicFramePr>
        <p:xfrm>
          <a:off x="457200" y="2025735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A287A83-DC02-B9DB-BEFF-EBABF45410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8178947"/>
              </p:ext>
            </p:extLst>
          </p:nvPr>
        </p:nvGraphicFramePr>
        <p:xfrm>
          <a:off x="152400" y="1543135"/>
          <a:ext cx="8534400" cy="5008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4A4E40E-F5F7-956D-51B4-7140EEC67749}"/>
              </a:ext>
            </a:extLst>
          </p:cNvPr>
          <p:cNvSpPr txBox="1"/>
          <p:nvPr/>
        </p:nvSpPr>
        <p:spPr>
          <a:xfrm>
            <a:off x="177800" y="3016335"/>
            <a:ext cx="219964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600" dirty="0"/>
              <a:t>Step 7: </a:t>
            </a:r>
            <a:r>
              <a:rPr lang="en-IN" sz="1600" dirty="0">
                <a:ea typeface="+mn-lt"/>
                <a:cs typeface="+mn-lt"/>
              </a:rPr>
              <a:t>Prepare SnS₂ ink (20 mg in 0.5 mL ethanol)</a:t>
            </a:r>
            <a:endParaRPr lang="en-I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31580C-47B5-0886-CD18-4408D7EE9B8D}"/>
              </a:ext>
            </a:extLst>
          </p:cNvPr>
          <p:cNvSpPr txBox="1"/>
          <p:nvPr/>
        </p:nvSpPr>
        <p:spPr>
          <a:xfrm>
            <a:off x="3388360" y="3006175"/>
            <a:ext cx="219964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600" dirty="0"/>
              <a:t>Step 8: </a:t>
            </a:r>
            <a:r>
              <a:rPr lang="en-IN" sz="1600" dirty="0">
                <a:ea typeface="+mn-lt"/>
                <a:cs typeface="+mn-lt"/>
              </a:rPr>
              <a:t>Drop-cast SnS₂  (~5 µL) at hotplate 70 °C</a:t>
            </a:r>
            <a:br>
              <a:rPr lang="en-IN" sz="1600" dirty="0"/>
            </a:br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99140B-9878-05AC-D1C4-19DF66D2BFBB}"/>
              </a:ext>
            </a:extLst>
          </p:cNvPr>
          <p:cNvSpPr txBox="1"/>
          <p:nvPr/>
        </p:nvSpPr>
        <p:spPr>
          <a:xfrm>
            <a:off x="6555740" y="2972565"/>
            <a:ext cx="21996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600" dirty="0"/>
              <a:t>Step 9: </a:t>
            </a:r>
            <a:r>
              <a:rPr lang="en-IN" sz="1600" dirty="0">
                <a:ea typeface="+mn-lt"/>
                <a:cs typeface="+mn-lt"/>
              </a:rPr>
              <a:t>Dry (60–80 °C) </a:t>
            </a:r>
            <a:br>
              <a:rPr lang="en-US" sz="1600" dirty="0"/>
            </a:br>
            <a:endParaRPr lang="en-IN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07159-1D05-5FD5-D89C-C377BB31A773}"/>
              </a:ext>
            </a:extLst>
          </p:cNvPr>
          <p:cNvSpPr txBox="1"/>
          <p:nvPr/>
        </p:nvSpPr>
        <p:spPr>
          <a:xfrm>
            <a:off x="6555740" y="6014130"/>
            <a:ext cx="2268220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600" dirty="0"/>
              <a:t>Step  11: Electrical Characterization (probe station)</a:t>
            </a:r>
            <a:endParaRPr lang="en-IN" sz="1600" dirty="0">
              <a:ea typeface="Calibri"/>
              <a:cs typeface="Calibri"/>
            </a:endParaRPr>
          </a:p>
          <a:p>
            <a:endParaRPr lang="en-I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80D286-1050-B78A-93D8-641EC98E95A4}"/>
              </a:ext>
            </a:extLst>
          </p:cNvPr>
          <p:cNvSpPr txBox="1"/>
          <p:nvPr/>
        </p:nvSpPr>
        <p:spPr>
          <a:xfrm>
            <a:off x="3689350" y="6011258"/>
            <a:ext cx="176530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600" dirty="0"/>
              <a:t>Step 12 : Providing 5V across the electrode</a:t>
            </a:r>
            <a:br>
              <a:rPr lang="en-IN" sz="1600" dirty="0"/>
            </a:br>
            <a:br>
              <a:rPr lang="en-US" sz="1600" dirty="0"/>
            </a:br>
            <a:endParaRPr lang="en-IN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771CE6-D4ED-DB9D-A6AA-92EA49FB4FF2}"/>
              </a:ext>
            </a:extLst>
          </p:cNvPr>
          <p:cNvSpPr txBox="1"/>
          <p:nvPr/>
        </p:nvSpPr>
        <p:spPr>
          <a:xfrm>
            <a:off x="320040" y="6011258"/>
            <a:ext cx="219964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600" dirty="0">
                <a:ea typeface="Calibri"/>
                <a:cs typeface="Calibri"/>
              </a:rPr>
              <a:t>Step 13 : Observing the  graphs</a:t>
            </a:r>
            <a:br>
              <a:rPr lang="en-US" sz="1600" dirty="0"/>
            </a:b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1DDC89-658A-D9C8-FCC4-E616FCB52A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460" y="-1150"/>
            <a:ext cx="1523459" cy="1266728"/>
          </a:xfrm>
          <a:prstGeom prst="rect">
            <a:avLst/>
          </a:prstGeom>
        </p:spPr>
      </p:pic>
      <p:pic>
        <p:nvPicPr>
          <p:cNvPr id="5" name="Picture 4" descr="SPARC | IIT KHARAGPUR">
            <a:extLst>
              <a:ext uri="{FF2B5EF4-FFF2-40B4-BE49-F238E27FC236}">
                <a16:creationId xmlns:a16="http://schemas.microsoft.com/office/drawing/2014/main" id="{D08C591A-E1A1-529E-ECAB-3594C9ABE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" y="100491"/>
            <a:ext cx="28765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4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4F20B-FEE5-CFEB-A455-A39E49341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" y="104021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Learnings Inferred</a:t>
            </a:r>
            <a:endParaRPr lang="en-IN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3130AF-8453-AD84-4C11-A3D28B453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-1150"/>
            <a:ext cx="1523459" cy="1266728"/>
          </a:xfrm>
          <a:prstGeom prst="rect">
            <a:avLst/>
          </a:prstGeom>
        </p:spPr>
      </p:pic>
      <p:pic>
        <p:nvPicPr>
          <p:cNvPr id="11" name="Picture 10" descr="SPARC | IIT KHARAGPUR">
            <a:extLst>
              <a:ext uri="{FF2B5EF4-FFF2-40B4-BE49-F238E27FC236}">
                <a16:creationId xmlns:a16="http://schemas.microsoft.com/office/drawing/2014/main" id="{FDB3D761-7C60-4FB1-AC93-6F3E41BC5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" y="100491"/>
            <a:ext cx="28765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A0BCF393-E6C5-6535-6E3B-1A31F70E62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738326"/>
              </p:ext>
            </p:extLst>
          </p:nvPr>
        </p:nvGraphicFramePr>
        <p:xfrm>
          <a:off x="118745" y="1587910"/>
          <a:ext cx="5446313" cy="4842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7A946CB5-C107-A2F8-9C11-4B9D0E47D9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732544" y="4533151"/>
            <a:ext cx="3352083" cy="21732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D00AE6-5902-6BE2-B581-915F6B049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1917" y="1587910"/>
            <a:ext cx="3252308" cy="22989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4700B1-C555-A411-FE5A-653E2D803B74}"/>
              </a:ext>
            </a:extLst>
          </p:cNvPr>
          <p:cNvSpPr txBox="1"/>
          <p:nvPr/>
        </p:nvSpPr>
        <p:spPr>
          <a:xfrm>
            <a:off x="5791917" y="3886820"/>
            <a:ext cx="3233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Fig. Pattern observed on microscope after lithography</a:t>
            </a:r>
          </a:p>
        </p:txBody>
      </p:sp>
    </p:spTree>
    <p:extLst>
      <p:ext uri="{BB962C8B-B14F-4D97-AF65-F5344CB8AC3E}">
        <p14:creationId xmlns:p14="http://schemas.microsoft.com/office/powerpoint/2010/main" val="557334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24F17-D449-03D4-F958-949889E21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F13C-233C-95A7-EB00-8C4E8660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" y="104021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dirty="0"/>
              <a:t>Applications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2E8C6D-A20D-F313-61A8-8C94EE2DB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936" y="1534022"/>
            <a:ext cx="2619559" cy="1724666"/>
          </a:xfrm>
          <a:prstGeom prst="rect">
            <a:avLst/>
          </a:prstGeom>
        </p:spPr>
      </p:pic>
      <p:pic>
        <p:nvPicPr>
          <p:cNvPr id="3074" name="Picture 2" descr="Polludrone: Real-time Air Pollution Monitoring System">
            <a:extLst>
              <a:ext uri="{FF2B5EF4-FFF2-40B4-BE49-F238E27FC236}">
                <a16:creationId xmlns:a16="http://schemas.microsoft.com/office/drawing/2014/main" id="{34B1FC8E-9011-62A7-F544-34F784EFC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507" y="1503710"/>
            <a:ext cx="2015757" cy="17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dvanced strategy for cancer detection based on volatile organic compounds  in breath | Journal of Nanobiotechnology | Full Text">
            <a:extLst>
              <a:ext uri="{FF2B5EF4-FFF2-40B4-BE49-F238E27FC236}">
                <a16:creationId xmlns:a16="http://schemas.microsoft.com/office/drawing/2014/main" id="{17630151-2287-6616-1D4F-14D28A766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0" y="4210881"/>
            <a:ext cx="2159552" cy="171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mart Gas Sensors: Recent Developments and Future Prospective | Nano-Micro  Letters">
            <a:extLst>
              <a:ext uri="{FF2B5EF4-FFF2-40B4-BE49-F238E27FC236}">
                <a16:creationId xmlns:a16="http://schemas.microsoft.com/office/drawing/2014/main" id="{74175D49-28F1-DCC4-58F8-DF35480F7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507" y="4210881"/>
            <a:ext cx="1965720" cy="171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F58E3-768F-5EBF-5820-D1A6B2263130}"/>
              </a:ext>
            </a:extLst>
          </p:cNvPr>
          <p:cNvSpPr txBox="1"/>
          <p:nvPr/>
        </p:nvSpPr>
        <p:spPr>
          <a:xfrm>
            <a:off x="776748" y="3257277"/>
            <a:ext cx="2688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1. Industrial Safety and Hazard Detection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7B80A4-5006-3AC0-3648-6CCD55C3F4CC}"/>
              </a:ext>
            </a:extLst>
          </p:cNvPr>
          <p:cNvSpPr txBox="1"/>
          <p:nvPr/>
        </p:nvSpPr>
        <p:spPr>
          <a:xfrm>
            <a:off x="5550313" y="3269724"/>
            <a:ext cx="2143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2.Environmental Pollution Monitoring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6BE044-9480-8E03-9B08-AA6386B06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" y="-1150"/>
            <a:ext cx="1523459" cy="1266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5B5C2A-E9DF-DB4F-8121-39081807B7B1}"/>
              </a:ext>
            </a:extLst>
          </p:cNvPr>
          <p:cNvSpPr txBox="1"/>
          <p:nvPr/>
        </p:nvSpPr>
        <p:spPr>
          <a:xfrm>
            <a:off x="5550313" y="5831027"/>
            <a:ext cx="214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4. Smart Sensors and IoT Integration</a:t>
            </a:r>
          </a:p>
        </p:txBody>
      </p:sp>
      <p:pic>
        <p:nvPicPr>
          <p:cNvPr id="11" name="Picture 10" descr="SPARC | IIT KHARAGPUR">
            <a:extLst>
              <a:ext uri="{FF2B5EF4-FFF2-40B4-BE49-F238E27FC236}">
                <a16:creationId xmlns:a16="http://schemas.microsoft.com/office/drawing/2014/main" id="{BC13C531-1D5B-811E-B9D7-8A3EBF4F1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" y="100491"/>
            <a:ext cx="28765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AF6619-E508-FE7A-C176-BD37EF0D8B52}"/>
              </a:ext>
            </a:extLst>
          </p:cNvPr>
          <p:cNvSpPr txBox="1"/>
          <p:nvPr/>
        </p:nvSpPr>
        <p:spPr>
          <a:xfrm>
            <a:off x="1075939" y="5861083"/>
            <a:ext cx="21595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3.Healthcare and Biomedical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61F2E1-8F48-09F2-4273-36BB40AE6D64}"/>
              </a:ext>
            </a:extLst>
          </p:cNvPr>
          <p:cNvSpPr txBox="1"/>
          <p:nvPr/>
        </p:nvSpPr>
        <p:spPr>
          <a:xfrm>
            <a:off x="7644226" y="6548283"/>
            <a:ext cx="1581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SOURCE: Google Images</a:t>
            </a:r>
          </a:p>
        </p:txBody>
      </p:sp>
    </p:spTree>
    <p:extLst>
      <p:ext uri="{BB962C8B-B14F-4D97-AF65-F5344CB8AC3E}">
        <p14:creationId xmlns:p14="http://schemas.microsoft.com/office/powerpoint/2010/main" val="650737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7C3F7-86F4-5C4F-E320-0A794416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5DA6C-1D77-FF8C-47DC-70E043236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b="1" dirty="0"/>
              <a:t>1. Industrial Safety and Hazard Detection</a:t>
            </a:r>
          </a:p>
          <a:p>
            <a:pPr marL="0" indent="0">
              <a:buNone/>
            </a:pPr>
            <a:r>
              <a:rPr lang="en-IN" dirty="0"/>
              <a:t>Monitoring </a:t>
            </a:r>
            <a:r>
              <a:rPr lang="en-IN" b="1" dirty="0"/>
              <a:t>ammonia leaks</a:t>
            </a:r>
            <a:r>
              <a:rPr lang="en-IN" dirty="0"/>
              <a:t> in fertilizer plants, refrigeration units, and chemical industries.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2. Environmental Pollution Monitoring</a:t>
            </a:r>
          </a:p>
          <a:p>
            <a:pPr marL="0" indent="0">
              <a:buNone/>
            </a:pPr>
            <a:r>
              <a:rPr lang="en-IN" dirty="0"/>
              <a:t>Detection of </a:t>
            </a:r>
            <a:r>
              <a:rPr lang="en-IN" b="1" dirty="0"/>
              <a:t>NO₂</a:t>
            </a:r>
            <a:r>
              <a:rPr lang="en-IN" dirty="0"/>
              <a:t>, </a:t>
            </a:r>
            <a:r>
              <a:rPr lang="en-IN" b="1" dirty="0"/>
              <a:t>O₃</a:t>
            </a:r>
            <a:r>
              <a:rPr lang="en-IN" dirty="0"/>
              <a:t>, and </a:t>
            </a:r>
            <a:r>
              <a:rPr lang="en-IN" b="1" dirty="0"/>
              <a:t>SO₂</a:t>
            </a:r>
            <a:r>
              <a:rPr lang="en-IN" dirty="0"/>
              <a:t>, which are major pollutants in urban air.</a:t>
            </a:r>
          </a:p>
          <a:p>
            <a:pPr marL="0" indent="0">
              <a:buNone/>
            </a:pPr>
            <a:br>
              <a:rPr lang="en-IN" dirty="0"/>
            </a:br>
            <a:r>
              <a:rPr lang="en-IN" b="1" dirty="0"/>
              <a:t>3. </a:t>
            </a:r>
            <a:r>
              <a:rPr lang="en-IN" dirty="0"/>
              <a:t>Healthcare and Biomedical Applications</a:t>
            </a:r>
            <a:endParaRPr lang="en-IN" b="1" dirty="0"/>
          </a:p>
          <a:p>
            <a:pPr marL="0" indent="0">
              <a:buNone/>
            </a:pPr>
            <a:r>
              <a:rPr lang="en-US" dirty="0"/>
              <a:t>VOC detection for early disease diagnosis.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4. Smart Sensors and IoT Integration</a:t>
            </a:r>
          </a:p>
          <a:p>
            <a:r>
              <a:rPr lang="en-IN" dirty="0"/>
              <a:t>SnS₂ sensors operate at </a:t>
            </a:r>
            <a:r>
              <a:rPr lang="en-IN" b="1" dirty="0"/>
              <a:t>room temperature</a:t>
            </a:r>
            <a:r>
              <a:rPr lang="en-IN" dirty="0"/>
              <a:t>, making them ideal for</a:t>
            </a:r>
          </a:p>
        </p:txBody>
      </p:sp>
    </p:spTree>
    <p:extLst>
      <p:ext uri="{BB962C8B-B14F-4D97-AF65-F5344CB8AC3E}">
        <p14:creationId xmlns:p14="http://schemas.microsoft.com/office/powerpoint/2010/main" val="1722933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6EAF9A-C3E6-CBE2-FB44-C8F5B8A3B86A}"/>
                  </a:ext>
                </a:extLst>
              </p:cNvPr>
              <p:cNvSpPr txBox="1"/>
              <p:nvPr/>
            </p:nvSpPr>
            <p:spPr>
              <a:xfrm>
                <a:off x="1875585" y="541314"/>
                <a:ext cx="49439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 err="1"/>
                  <a:t>Deterministics</a:t>
                </a:r>
                <a:r>
                  <a:rPr lang="en-IN" b="1" dirty="0"/>
                  <a:t> growth of 2D Material MO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IN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6EAF9A-C3E6-CBE2-FB44-C8F5B8A3B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585" y="541314"/>
                <a:ext cx="4943997" cy="369332"/>
              </a:xfrm>
              <a:prstGeom prst="rect">
                <a:avLst/>
              </a:prstGeom>
              <a:blipFill>
                <a:blip r:embed="rId2"/>
                <a:stretch>
                  <a:fillRect l="-1110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" descr="figure 1">
            <a:extLst>
              <a:ext uri="{FF2B5EF4-FFF2-40B4-BE49-F238E27FC236}">
                <a16:creationId xmlns:a16="http://schemas.microsoft.com/office/drawing/2014/main" id="{03ED3A10-0FEA-685B-F920-B7ADFA0F3A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71712" y="1128712"/>
            <a:ext cx="2414588" cy="24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8F23A0-8576-1934-A43A-6B5D307B27C6}"/>
                  </a:ext>
                </a:extLst>
              </p:cNvPr>
              <p:cNvSpPr txBox="1"/>
              <p:nvPr/>
            </p:nvSpPr>
            <p:spPr>
              <a:xfrm>
                <a:off x="428191" y="1443091"/>
                <a:ext cx="8287618" cy="12721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75"/>
                  </a:lnSpc>
                  <a:spcBef>
                    <a:spcPts val="900"/>
                  </a:spcBef>
                  <a:spcAft>
                    <a:spcPts val="450"/>
                  </a:spcAft>
                </a:pPr>
                <a:r>
                  <a:rPr lang="en-I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IN" sz="1600" b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an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type</m:t>
                    </m:r>
                    <m:r>
                      <m:rPr>
                        <m:nor/>
                      </m:rPr>
                      <a: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semiconductor</m:t>
                    </m:r>
                    <m:r>
                      <m:rPr>
                        <m:nor/>
                      </m:rPr>
                      <a: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it</m:t>
                    </m:r>
                    <m:r>
                      <m:rPr>
                        <m:nor/>
                      </m:rPr>
                      <a:rPr lang="en-IN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IN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IN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grow</m:t>
                    </m:r>
                    <m:r>
                      <m:rPr>
                        <m:nor/>
                      </m:rPr>
                      <a:rPr lang="en-IN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layer</m:t>
                    </m:r>
                    <m:r>
                      <m:rPr>
                        <m:nor/>
                      </m:rPr>
                      <a:rPr lang="en-IN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by</m:t>
                    </m:r>
                    <m:r>
                      <m:rPr>
                        <m:nor/>
                      </m:rPr>
                      <a:rPr lang="en-IN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layer</m:t>
                    </m:r>
                    <m:r>
                      <m:rPr>
                        <m:nor/>
                      </m:rPr>
                      <a: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making</m:t>
                    </m:r>
                    <m:r>
                      <m:rPr>
                        <m:nor/>
                      </m:rPr>
                      <a: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it</m:t>
                    </m:r>
                    <m:r>
                      <m:rPr>
                        <m:nor/>
                      </m:rPr>
                      <a: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perfect</m:t>
                    </m:r>
                    <m:r>
                      <m:rPr>
                        <m:nor/>
                      </m:rPr>
                      <a: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active</m:t>
                    </m:r>
                    <m:r>
                      <m:rPr>
                        <m:nor/>
                      </m:rPr>
                      <a: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material</m:t>
                    </m:r>
                    <m:r>
                      <m:rPr>
                        <m:nor/>
                      </m:rPr>
                      <a:rPr lang="en-IN" sz="1600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14313" indent="-214313">
                  <a:lnSpc>
                    <a:spcPts val="1575"/>
                  </a:lnSpc>
                  <a:spcBef>
                    <a:spcPts val="900"/>
                  </a:spcBef>
                  <a:spcAft>
                    <a:spcPts val="45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material graphene-like layered structure allows us to grow and isolate a 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single, crystalline monolayer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This ultimate thinness is the key to supreme electrostatic control in a device.</a:t>
                </a:r>
              </a:p>
              <a:p>
                <a:pPr marL="214313" indent="-214313" algn="just">
                  <a:lnSpc>
                    <a:spcPts val="1575"/>
                  </a:lnSpc>
                  <a:spcBef>
                    <a:spcPts val="900"/>
                  </a:spcBef>
                  <a:spcAft>
                    <a:spcPts val="450"/>
                  </a:spcAft>
                  <a:buFont typeface="Arial" panose="020B0604020202020204" pitchFamily="34" charset="0"/>
                  <a:buChar char="•"/>
                </a:pPr>
                <a:r>
                  <a:rPr lang="en-I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Gate Control :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Atomic thinness enables near-ideal electrostatic control over the channel.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8F23A0-8576-1934-A43A-6B5D307B2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91" y="1443091"/>
                <a:ext cx="8287618" cy="1272143"/>
              </a:xfrm>
              <a:prstGeom prst="rect">
                <a:avLst/>
              </a:prstGeom>
              <a:blipFill>
                <a:blip r:embed="rId3"/>
                <a:stretch>
                  <a:fillRect l="-368" t="-4327" b="-57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utoShape 6" descr="Schematic illustration of the shape consistency of MoS2 grown at 720,... |  Download Scientific Diagram">
            <a:extLst>
              <a:ext uri="{FF2B5EF4-FFF2-40B4-BE49-F238E27FC236}">
                <a16:creationId xmlns:a16="http://schemas.microsoft.com/office/drawing/2014/main" id="{6FABFCE7-08E3-86DA-6BF1-87723FE777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350"/>
          </a:p>
        </p:txBody>
      </p:sp>
      <p:pic>
        <p:nvPicPr>
          <p:cNvPr id="15" name="Picture 2" descr="Schematic illustration of the shape consistency of MoS2 grown at 720,... |  Download Scientific Diagram">
            <a:extLst>
              <a:ext uri="{FF2B5EF4-FFF2-40B4-BE49-F238E27FC236}">
                <a16:creationId xmlns:a16="http://schemas.microsoft.com/office/drawing/2014/main" id="{FCF6A3A3-C0EF-7D19-3EF0-1CCC7BE5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4116331" cy="277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9F730F-F055-64B0-FB84-33AEDC768344}"/>
                  </a:ext>
                </a:extLst>
              </p:cNvPr>
              <p:cNvSpPr txBox="1"/>
              <p:nvPr/>
            </p:nvSpPr>
            <p:spPr>
              <a:xfrm>
                <a:off x="457403" y="2961842"/>
                <a:ext cx="34429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</a:rPr>
                      <m:t>Crystline</m:t>
                    </m:r>
                    <m:r>
                      <m:rPr>
                        <m:nor/>
                      </m:rPr>
                      <a: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MO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Structure.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9F730F-F055-64B0-FB84-33AEDC768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03" y="2961842"/>
                <a:ext cx="3442913" cy="400110"/>
              </a:xfrm>
              <a:prstGeom prst="rect">
                <a:avLst/>
              </a:prstGeom>
              <a:blipFill>
                <a:blip r:embed="rId5"/>
                <a:stretch>
                  <a:fillRect l="-708" t="-9091" b="-257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SPARC | IIT KHARAGPUR">
            <a:extLst>
              <a:ext uri="{FF2B5EF4-FFF2-40B4-BE49-F238E27FC236}">
                <a16:creationId xmlns:a16="http://schemas.microsoft.com/office/drawing/2014/main" id="{9F084EF3-96F0-D55A-1C73-280CF3DF5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712" y="182628"/>
            <a:ext cx="2157413" cy="83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F64F74-69B3-C489-AEEF-BB686F01CA5E}"/>
              </a:ext>
            </a:extLst>
          </p:cNvPr>
          <p:cNvSpPr txBox="1"/>
          <p:nvPr/>
        </p:nvSpPr>
        <p:spPr>
          <a:xfrm>
            <a:off x="7693480" y="6525331"/>
            <a:ext cx="355146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50" dirty="0">
                <a:hlinkClick r:id="rId7"/>
              </a:rPr>
              <a:t>ACS Publication </a:t>
            </a:r>
            <a:endParaRPr lang="en-IN" sz="13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FFF971-BB35-7E83-6BB0-F49E09B6C57D}"/>
              </a:ext>
            </a:extLst>
          </p:cNvPr>
          <p:cNvSpPr txBox="1"/>
          <p:nvPr/>
        </p:nvSpPr>
        <p:spPr>
          <a:xfrm>
            <a:off x="457991" y="3535011"/>
            <a:ext cx="3741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MoO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₃ + S                         MoS₂ + SO₂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13D612-A68A-3991-39E8-A5B82C35F8BB}"/>
              </a:ext>
            </a:extLst>
          </p:cNvPr>
          <p:cNvCxnSpPr/>
          <p:nvPr/>
        </p:nvCxnSpPr>
        <p:spPr>
          <a:xfrm>
            <a:off x="1709896" y="3704288"/>
            <a:ext cx="6041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C537FEB-AC0E-5A2C-EE4E-5CA05E7F5A8A}"/>
              </a:ext>
            </a:extLst>
          </p:cNvPr>
          <p:cNvSpPr txBox="1"/>
          <p:nvPr/>
        </p:nvSpPr>
        <p:spPr>
          <a:xfrm>
            <a:off x="400713" y="4181729"/>
            <a:ext cx="385655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Crystallographic Growth.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growth speeds Sulfur is Deficient property so low growth rate. The crystal naturally develops into a triangle, with the catalyst patch at its center.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DB7869-A8A7-32E5-FE6C-44BD52BCFD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437" y="12493"/>
            <a:ext cx="1523459" cy="1266728"/>
          </a:xfrm>
          <a:prstGeom prst="rect">
            <a:avLst/>
          </a:prstGeom>
        </p:spPr>
      </p:pic>
      <p:pic>
        <p:nvPicPr>
          <p:cNvPr id="6" name="Picture 5" descr="SPARC | IIT KHARAGPUR">
            <a:extLst>
              <a:ext uri="{FF2B5EF4-FFF2-40B4-BE49-F238E27FC236}">
                <a16:creationId xmlns:a16="http://schemas.microsoft.com/office/drawing/2014/main" id="{C1DD4624-FFE3-D410-8C7D-A5F5511E3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" y="100491"/>
            <a:ext cx="28765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66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B1410-1865-4438-DFC8-101698F07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283" y="357666"/>
            <a:ext cx="2365057" cy="857250"/>
          </a:xfrm>
        </p:spPr>
        <p:txBody>
          <a:bodyPr>
            <a:normAutofit/>
          </a:bodyPr>
          <a:lstStyle/>
          <a:p>
            <a:r>
              <a:rPr lang="en-US" sz="2700" dirty="0"/>
              <a:t>Process Flow -I  </a:t>
            </a:r>
            <a:endParaRPr lang="en-IN" sz="27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D3F199-054F-A587-A2CC-1A9CF7BE04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85900" y="2057401"/>
          <a:ext cx="61722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F698B2E-3152-4DB7-5705-70D6904EDF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4012035"/>
              </p:ext>
            </p:extLst>
          </p:nvPr>
        </p:nvGraphicFramePr>
        <p:xfrm>
          <a:off x="163285" y="1406127"/>
          <a:ext cx="8861969" cy="5351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6D35D33-8617-4ED8-2BC5-6DE762551A95}"/>
              </a:ext>
            </a:extLst>
          </p:cNvPr>
          <p:cNvSpPr txBox="1"/>
          <p:nvPr/>
        </p:nvSpPr>
        <p:spPr>
          <a:xfrm>
            <a:off x="251460" y="3108306"/>
            <a:ext cx="1649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Draw the Design using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clewin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E60979-9855-5D66-6621-F86A45F52B44}"/>
              </a:ext>
            </a:extLst>
          </p:cNvPr>
          <p:cNvSpPr txBox="1"/>
          <p:nvPr/>
        </p:nvSpPr>
        <p:spPr>
          <a:xfrm>
            <a:off x="3586196" y="3002758"/>
            <a:ext cx="1905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 Take Si /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SiO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₂ substrate and clean it (Acetone → IPA → DI → N₂ dry)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61302-9FAD-B7A9-50C1-758347D090FC}"/>
              </a:ext>
            </a:extLst>
          </p:cNvPr>
          <p:cNvSpPr txBox="1"/>
          <p:nvPr/>
        </p:nvSpPr>
        <p:spPr>
          <a:xfrm>
            <a:off x="7091686" y="3002758"/>
            <a:ext cx="1649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3:- Lithography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9697B-891D-2D0F-C813-F815F9EF3B85}"/>
              </a:ext>
            </a:extLst>
          </p:cNvPr>
          <p:cNvSpPr txBox="1"/>
          <p:nvPr/>
        </p:nvSpPr>
        <p:spPr>
          <a:xfrm>
            <a:off x="7102589" y="5986452"/>
            <a:ext cx="17011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 :-  Verify using Microscopy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454F9C-A319-624D-20F4-6A0D47CF5402}"/>
                  </a:ext>
                </a:extLst>
              </p:cNvPr>
              <p:cNvSpPr txBox="1"/>
              <p:nvPr/>
            </p:nvSpPr>
            <p:spPr>
              <a:xfrm>
                <a:off x="3586196" y="6064674"/>
                <a:ext cx="23518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5 :- Deposition of   </a:t>
                </a:r>
              </a:p>
              <a:p>
                <a:r>
                  <a:rPr lang="en-I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</a:t>
                </a:r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IN" sz="16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454F9C-A319-624D-20F4-6A0D47CF5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196" y="6064674"/>
                <a:ext cx="2351802" cy="584775"/>
              </a:xfrm>
              <a:prstGeom prst="rect">
                <a:avLst/>
              </a:prstGeom>
              <a:blipFill>
                <a:blip r:embed="rId12"/>
                <a:stretch>
                  <a:fillRect l="-1295" t="-3125" b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291DAD-552B-4744-C4C7-8C955EDF066A}"/>
                  </a:ext>
                </a:extLst>
              </p:cNvPr>
              <p:cNvSpPr txBox="1"/>
              <p:nvPr/>
            </p:nvSpPr>
            <p:spPr>
              <a:xfrm>
                <a:off x="232414" y="6062267"/>
                <a:ext cx="20867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6 :- CVD </a:t>
                </a:r>
              </a:p>
              <a:p>
                <a:r>
                  <a:rPr lang="en-I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 MO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IN" sz="1600" b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IN" sz="1600" b="1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growth.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291DAD-552B-4744-C4C7-8C955EDF0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14" y="6062267"/>
                <a:ext cx="2086790" cy="584775"/>
              </a:xfrm>
              <a:prstGeom prst="rect">
                <a:avLst/>
              </a:prstGeom>
              <a:blipFill>
                <a:blip r:embed="rId13"/>
                <a:stretch>
                  <a:fillRect l="-1462" t="-3125" b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144880E-C9F1-A598-BC66-0C4346307B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1460" y="-1150"/>
            <a:ext cx="1523459" cy="1266728"/>
          </a:xfrm>
          <a:prstGeom prst="rect">
            <a:avLst/>
          </a:prstGeom>
        </p:spPr>
      </p:pic>
      <p:pic>
        <p:nvPicPr>
          <p:cNvPr id="7" name="Picture 6" descr="SPARC | IIT KHARAGPUR">
            <a:extLst>
              <a:ext uri="{FF2B5EF4-FFF2-40B4-BE49-F238E27FC236}">
                <a16:creationId xmlns:a16="http://schemas.microsoft.com/office/drawing/2014/main" id="{FA38DD9E-B60B-2DBF-9FB1-2AF0C1F6B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" y="100491"/>
            <a:ext cx="28765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90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B1410-1865-4438-DFC8-101698F07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465" y="346851"/>
            <a:ext cx="2423501" cy="857250"/>
          </a:xfrm>
        </p:spPr>
        <p:txBody>
          <a:bodyPr>
            <a:normAutofit/>
          </a:bodyPr>
          <a:lstStyle/>
          <a:p>
            <a:r>
              <a:rPr lang="en-US" sz="2700" dirty="0"/>
              <a:t>Process Flow-II</a:t>
            </a:r>
            <a:endParaRPr lang="en-IN" sz="27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D3F199-054F-A587-A2CC-1A9CF7BE04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85900" y="2057401"/>
          <a:ext cx="61722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F698B2E-3152-4DB7-5705-70D6904EDF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1914201"/>
              </p:ext>
            </p:extLst>
          </p:nvPr>
        </p:nvGraphicFramePr>
        <p:xfrm>
          <a:off x="251460" y="1406127"/>
          <a:ext cx="8773795" cy="5245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6D35D33-8617-4ED8-2BC5-6DE762551A95}"/>
              </a:ext>
            </a:extLst>
          </p:cNvPr>
          <p:cNvSpPr txBox="1"/>
          <p:nvPr/>
        </p:nvSpPr>
        <p:spPr>
          <a:xfrm>
            <a:off x="252007" y="2998661"/>
            <a:ext cx="2164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7:- Optical Characterization (Raman Spectroscopy)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E60979-9855-5D66-6621-F86A45F52B44}"/>
              </a:ext>
            </a:extLst>
          </p:cNvPr>
          <p:cNvSpPr txBox="1"/>
          <p:nvPr/>
        </p:nvSpPr>
        <p:spPr>
          <a:xfrm>
            <a:off x="3589178" y="2932710"/>
            <a:ext cx="20983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8 :- :  Take Substrate and clean it (Acetone → IPA → DI → N₂ dry)</a:t>
            </a:r>
            <a:br>
              <a:rPr lang="en-IN" sz="1200" dirty="0"/>
            </a:br>
            <a:endParaRPr lang="en-IN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61302-9FAD-B7A9-50C1-758347D090FC}"/>
              </a:ext>
            </a:extLst>
          </p:cNvPr>
          <p:cNvSpPr txBox="1"/>
          <p:nvPr/>
        </p:nvSpPr>
        <p:spPr>
          <a:xfrm>
            <a:off x="6847173" y="2932710"/>
            <a:ext cx="2098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9:- Lithography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(Layer 2 “Contact”)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9697B-891D-2D0F-C813-F815F9EF3B85}"/>
              </a:ext>
            </a:extLst>
          </p:cNvPr>
          <p:cNvSpPr txBox="1"/>
          <p:nvPr/>
        </p:nvSpPr>
        <p:spPr>
          <a:xfrm>
            <a:off x="7045768" y="6034794"/>
            <a:ext cx="17011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10 :-  Verify using Microscopy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54F9C-A319-624D-20F4-6A0D47CF5402}"/>
              </a:ext>
            </a:extLst>
          </p:cNvPr>
          <p:cNvSpPr txBox="1"/>
          <p:nvPr/>
        </p:nvSpPr>
        <p:spPr>
          <a:xfrm>
            <a:off x="3833119" y="6034794"/>
            <a:ext cx="1610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 :- Lift-off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91DAD-552B-4744-C4C7-8C955EDF066A}"/>
              </a:ext>
            </a:extLst>
          </p:cNvPr>
          <p:cNvSpPr txBox="1"/>
          <p:nvPr/>
        </p:nvSpPr>
        <p:spPr>
          <a:xfrm>
            <a:off x="607627" y="5985467"/>
            <a:ext cx="1649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 :- Final Structure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lose up of a computer chip&#10;&#10;AI-generated content may be incorrect.">
            <a:extLst>
              <a:ext uri="{FF2B5EF4-FFF2-40B4-BE49-F238E27FC236}">
                <a16:creationId xmlns:a16="http://schemas.microsoft.com/office/drawing/2014/main" id="{D1DEEF8D-0DE6-E113-9DBD-AA0E42033B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4"/>
          <a:stretch>
            <a:fillRect/>
          </a:stretch>
        </p:blipFill>
        <p:spPr>
          <a:xfrm>
            <a:off x="6758236" y="4528191"/>
            <a:ext cx="2246333" cy="1328323"/>
          </a:xfrm>
          <a:prstGeom prst="round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9F2576-014F-AD56-ADFB-95F5923A13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" y="-1150"/>
            <a:ext cx="1523459" cy="1266728"/>
          </a:xfrm>
          <a:prstGeom prst="rect">
            <a:avLst/>
          </a:prstGeom>
        </p:spPr>
      </p:pic>
      <p:pic>
        <p:nvPicPr>
          <p:cNvPr id="12" name="Picture 11" descr="SPARC | IIT KHARAGPUR">
            <a:extLst>
              <a:ext uri="{FF2B5EF4-FFF2-40B4-BE49-F238E27FC236}">
                <a16:creationId xmlns:a16="http://schemas.microsoft.com/office/drawing/2014/main" id="{EEEEA3A9-DD0F-FADF-C463-7915548A8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" y="100491"/>
            <a:ext cx="28765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125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E370089-5628-3EAF-0571-2F290D640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620" y="1499122"/>
            <a:ext cx="3082379" cy="25099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4F20B-FEE5-CFEB-A455-A39E49341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" y="104021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Learnings Inferred</a:t>
            </a:r>
            <a:endParaRPr lang="en-IN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3130AF-8453-AD84-4C11-A3D28B453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" y="-1150"/>
            <a:ext cx="1523459" cy="1266728"/>
          </a:xfrm>
          <a:prstGeom prst="rect">
            <a:avLst/>
          </a:prstGeom>
        </p:spPr>
      </p:pic>
      <p:pic>
        <p:nvPicPr>
          <p:cNvPr id="11" name="Picture 10" descr="SPARC | IIT KHARAGPUR">
            <a:extLst>
              <a:ext uri="{FF2B5EF4-FFF2-40B4-BE49-F238E27FC236}">
                <a16:creationId xmlns:a16="http://schemas.microsoft.com/office/drawing/2014/main" id="{FDB3D761-7C60-4FB1-AC93-6F3E41BC5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" y="100491"/>
            <a:ext cx="28765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Content Placeholder 13">
                <a:extLst>
                  <a:ext uri="{FF2B5EF4-FFF2-40B4-BE49-F238E27FC236}">
                    <a16:creationId xmlns:a16="http://schemas.microsoft.com/office/drawing/2014/main" id="{A0BCF393-E6C5-6535-6E3B-1A31F70E623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27129788"/>
                  </p:ext>
                </p:extLst>
              </p:nvPr>
            </p:nvGraphicFramePr>
            <p:xfrm>
              <a:off x="118745" y="1587910"/>
              <a:ext cx="5446313" cy="484238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14" name="Content Placeholder 13">
                <a:extLst>
                  <a:ext uri="{FF2B5EF4-FFF2-40B4-BE49-F238E27FC236}">
                    <a16:creationId xmlns:a16="http://schemas.microsoft.com/office/drawing/2014/main" id="{A0BCF393-E6C5-6535-6E3B-1A31F70E623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27129788"/>
                  </p:ext>
                </p:extLst>
              </p:nvPr>
            </p:nvGraphicFramePr>
            <p:xfrm>
              <a:off x="118745" y="1587910"/>
              <a:ext cx="5446313" cy="484238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F4700B1-C555-A411-FE5A-653E2D803B74}"/>
              </a:ext>
            </a:extLst>
          </p:cNvPr>
          <p:cNvSpPr txBox="1"/>
          <p:nvPr/>
        </p:nvSpPr>
        <p:spPr>
          <a:xfrm>
            <a:off x="6148705" y="4009103"/>
            <a:ext cx="3233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Fig1. Pattern observed on microscope after lithography</a:t>
            </a:r>
          </a:p>
        </p:txBody>
      </p:sp>
      <p:pic>
        <p:nvPicPr>
          <p:cNvPr id="4" name="Picture 3" descr="A computer screen with a graph on it">
            <a:extLst>
              <a:ext uri="{FF2B5EF4-FFF2-40B4-BE49-F238E27FC236}">
                <a16:creationId xmlns:a16="http://schemas.microsoft.com/office/drawing/2014/main" id="{43FF2E04-A71D-EC13-2E9C-B2FD97A537B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r="16599"/>
          <a:stretch>
            <a:fillRect/>
          </a:stretch>
        </p:blipFill>
        <p:spPr>
          <a:xfrm>
            <a:off x="6061620" y="4655435"/>
            <a:ext cx="3082379" cy="22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73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AC1CD-602E-335D-F409-F0F69BFB5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727780"/>
            <a:ext cx="4993821" cy="99417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INSTRUMENTS 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AE113-ABD8-9FD2-D616-0B534FCC9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2950703"/>
            <a:ext cx="4883331" cy="2370692"/>
          </a:xfrm>
        </p:spPr>
        <p:txBody>
          <a:bodyPr vert="horz" lIns="68580" tIns="34290" rIns="68580" bIns="34290" rtlCol="0" anchor="t">
            <a:normAutofit fontScale="77500" lnSpcReduction="20000"/>
          </a:bodyPr>
          <a:lstStyle/>
          <a:p>
            <a:r>
              <a:rPr lang="en-US" dirty="0" err="1">
                <a:ea typeface="Calibri"/>
                <a:cs typeface="Calibri"/>
              </a:rPr>
              <a:t>Clewin</a:t>
            </a:r>
            <a:r>
              <a:rPr lang="en-US" dirty="0">
                <a:ea typeface="Calibri"/>
                <a:cs typeface="Calibri"/>
              </a:rPr>
              <a:t> software</a:t>
            </a:r>
          </a:p>
          <a:p>
            <a:r>
              <a:rPr lang="en-US" dirty="0">
                <a:ea typeface="Calibri"/>
                <a:cs typeface="Calibri"/>
              </a:rPr>
              <a:t>Laser writer </a:t>
            </a:r>
            <a:r>
              <a:rPr lang="en-US" dirty="0" err="1">
                <a:ea typeface="Calibri"/>
                <a:cs typeface="Calibri"/>
              </a:rPr>
              <a:t>mediatek</a:t>
            </a:r>
            <a:r>
              <a:rPr lang="en-US" dirty="0">
                <a:ea typeface="Calibri"/>
                <a:cs typeface="Calibri"/>
              </a:rPr>
              <a:t> lw405b</a:t>
            </a:r>
          </a:p>
          <a:p>
            <a:r>
              <a:rPr lang="en-US" dirty="0">
                <a:ea typeface="Calibri"/>
                <a:cs typeface="Calibri"/>
              </a:rPr>
              <a:t>Sputtering machine</a:t>
            </a:r>
            <a:endParaRPr lang="en-IN" sz="1200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Chemical </a:t>
            </a:r>
            <a:r>
              <a:rPr lang="en-US" dirty="0" err="1">
                <a:ea typeface="Calibri"/>
                <a:cs typeface="Calibri"/>
              </a:rPr>
              <a:t>Vapour</a:t>
            </a:r>
            <a:r>
              <a:rPr lang="en-US" dirty="0">
                <a:ea typeface="Calibri"/>
                <a:cs typeface="Calibri"/>
              </a:rPr>
              <a:t> Deposition</a:t>
            </a:r>
          </a:p>
          <a:p>
            <a:r>
              <a:rPr lang="en-US" dirty="0">
                <a:ea typeface="Calibri"/>
                <a:cs typeface="Calibri"/>
              </a:rPr>
              <a:t>Raman Spectrometer</a:t>
            </a:r>
          </a:p>
          <a:p>
            <a:r>
              <a:rPr lang="en-US" dirty="0">
                <a:ea typeface="Calibri"/>
                <a:cs typeface="Calibri"/>
              </a:rPr>
              <a:t>Keysight B1500A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EC214-90D9-EA7B-0F97-053A13F39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-1150"/>
            <a:ext cx="1523459" cy="1266728"/>
          </a:xfrm>
          <a:prstGeom prst="rect">
            <a:avLst/>
          </a:prstGeom>
        </p:spPr>
      </p:pic>
      <p:pic>
        <p:nvPicPr>
          <p:cNvPr id="7" name="Picture 6" descr="SPARC | IIT KHARAGPUR">
            <a:extLst>
              <a:ext uri="{FF2B5EF4-FFF2-40B4-BE49-F238E27FC236}">
                <a16:creationId xmlns:a16="http://schemas.microsoft.com/office/drawing/2014/main" id="{C67CD351-FCAE-5D07-5CEC-14BB24379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" y="100491"/>
            <a:ext cx="28765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99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FB504-C274-F47D-98CB-6D86B52B2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1101277"/>
            <a:ext cx="3276452" cy="1467631"/>
          </a:xfrm>
        </p:spPr>
        <p:txBody>
          <a:bodyPr anchor="b">
            <a:normAutofit/>
          </a:bodyPr>
          <a:lstStyle/>
          <a:p>
            <a:r>
              <a:rPr lang="en-US" sz="4050" dirty="0">
                <a:ea typeface="Calibri"/>
                <a:cs typeface="Calibri"/>
              </a:rPr>
              <a:t>Applications</a:t>
            </a:r>
            <a:endParaRPr lang="en-US" sz="4050" dirty="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797496"/>
            <a:ext cx="2606040" cy="13716"/>
          </a:xfrm>
          <a:custGeom>
            <a:avLst/>
            <a:gdLst>
              <a:gd name="connsiteX0" fmla="*/ 0 w 2606040"/>
              <a:gd name="connsiteY0" fmla="*/ 0 h 13716"/>
              <a:gd name="connsiteX1" fmla="*/ 625450 w 2606040"/>
              <a:gd name="connsiteY1" fmla="*/ 0 h 13716"/>
              <a:gd name="connsiteX2" fmla="*/ 1224839 w 2606040"/>
              <a:gd name="connsiteY2" fmla="*/ 0 h 13716"/>
              <a:gd name="connsiteX3" fmla="*/ 1824228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02409 w 2606040"/>
              <a:gd name="connsiteY6" fmla="*/ 13716 h 13716"/>
              <a:gd name="connsiteX7" fmla="*/ 1276960 w 2606040"/>
              <a:gd name="connsiteY7" fmla="*/ 13716 h 13716"/>
              <a:gd name="connsiteX8" fmla="*/ 67757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3716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690" y="5728"/>
                  <a:pt x="2605650" y="7624"/>
                  <a:pt x="2606040" y="13716"/>
                </a:cubicBezTo>
                <a:cubicBezTo>
                  <a:pt x="2256758" y="26838"/>
                  <a:pt x="2173673" y="-17450"/>
                  <a:pt x="1902409" y="13716"/>
                </a:cubicBezTo>
                <a:cubicBezTo>
                  <a:pt x="1631145" y="44882"/>
                  <a:pt x="1461378" y="894"/>
                  <a:pt x="1276960" y="13716"/>
                </a:cubicBezTo>
                <a:cubicBezTo>
                  <a:pt x="1092542" y="26538"/>
                  <a:pt x="890442" y="8641"/>
                  <a:pt x="677570" y="13716"/>
                </a:cubicBezTo>
                <a:cubicBezTo>
                  <a:pt x="464698" y="18792"/>
                  <a:pt x="187648" y="31265"/>
                  <a:pt x="0" y="13716"/>
                </a:cubicBezTo>
                <a:cubicBezTo>
                  <a:pt x="-302" y="10335"/>
                  <a:pt x="417" y="4724"/>
                  <a:pt x="0" y="0"/>
                </a:cubicBezTo>
                <a:close/>
              </a:path>
              <a:path w="2606040" h="13716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6569" y="5071"/>
                  <a:pt x="2606315" y="7437"/>
                  <a:pt x="2606040" y="13716"/>
                </a:cubicBezTo>
                <a:cubicBezTo>
                  <a:pt x="2393024" y="-2332"/>
                  <a:pt x="2191161" y="34687"/>
                  <a:pt x="1980590" y="13716"/>
                </a:cubicBezTo>
                <a:cubicBezTo>
                  <a:pt x="1770019" y="-7255"/>
                  <a:pt x="1476440" y="31542"/>
                  <a:pt x="1276960" y="13716"/>
                </a:cubicBezTo>
                <a:cubicBezTo>
                  <a:pt x="1077480" y="-4110"/>
                  <a:pt x="880988" y="37553"/>
                  <a:pt x="651510" y="13716"/>
                </a:cubicBezTo>
                <a:cubicBezTo>
                  <a:pt x="422032" y="-10121"/>
                  <a:pt x="130744" y="-6519"/>
                  <a:pt x="0" y="13716"/>
                </a:cubicBezTo>
                <a:cubicBezTo>
                  <a:pt x="198" y="8947"/>
                  <a:pt x="304" y="52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5DB72-D4FA-DC83-9780-55CA64F32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3011924"/>
            <a:ext cx="3182692" cy="2490501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650" dirty="0">
                <a:ea typeface="Calibri"/>
                <a:cs typeface="Calibri"/>
              </a:rPr>
              <a:t>UTB (Ultra Thin Body Transistors)</a:t>
            </a:r>
          </a:p>
          <a:p>
            <a:r>
              <a:rPr lang="en-US" sz="1650" dirty="0">
                <a:ea typeface="Calibri"/>
                <a:cs typeface="Calibri"/>
              </a:rPr>
              <a:t>Flexible and wearable electronics</a:t>
            </a:r>
          </a:p>
        </p:txBody>
      </p:sp>
      <p:pic>
        <p:nvPicPr>
          <p:cNvPr id="4" name="Picture 3" descr="A close-up of several different types of medical equipment&#10;&#10;AI-generated content may be incorrect.">
            <a:extLst>
              <a:ext uri="{FF2B5EF4-FFF2-40B4-BE49-F238E27FC236}">
                <a16:creationId xmlns:a16="http://schemas.microsoft.com/office/drawing/2014/main" id="{0D525839-C163-0A21-3E56-129B999C20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8" r="2" b="3485"/>
          <a:stretch>
            <a:fillRect/>
          </a:stretch>
        </p:blipFill>
        <p:spPr>
          <a:xfrm>
            <a:off x="3985112" y="1287815"/>
            <a:ext cx="5159081" cy="511606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69BECA-AE27-C67D-36B3-D8E3EEF0BDB7}"/>
              </a:ext>
            </a:extLst>
          </p:cNvPr>
          <p:cNvSpPr txBox="1"/>
          <p:nvPr/>
        </p:nvSpPr>
        <p:spPr>
          <a:xfrm>
            <a:off x="8200896" y="6529622"/>
            <a:ext cx="34903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450"/>
              </a:spcAft>
            </a:pPr>
            <a:r>
              <a:rPr lang="en-US" sz="1350" dirty="0">
                <a:solidFill>
                  <a:srgbClr val="222222"/>
                </a:solidFill>
                <a:latin typeface="-apple-system"/>
                <a:ea typeface="-apple-system"/>
                <a:cs typeface="-apple-system"/>
                <a:hlinkClick r:id="rId3"/>
              </a:rPr>
              <a:t>nature.com</a:t>
            </a:r>
            <a:endParaRPr lang="en-US" sz="13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6B88E-C3E2-7AF7-6600-35066CB72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" y="-1150"/>
            <a:ext cx="1523459" cy="1266728"/>
          </a:xfrm>
          <a:prstGeom prst="rect">
            <a:avLst/>
          </a:prstGeom>
        </p:spPr>
      </p:pic>
      <p:pic>
        <p:nvPicPr>
          <p:cNvPr id="9" name="Picture 8" descr="SPARC | IIT KHARAGPUR">
            <a:extLst>
              <a:ext uri="{FF2B5EF4-FFF2-40B4-BE49-F238E27FC236}">
                <a16:creationId xmlns:a16="http://schemas.microsoft.com/office/drawing/2014/main" id="{D91F64C4-8159-7DCC-B903-1B4F6F1C8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05" y="100491"/>
            <a:ext cx="28765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063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35E4-7471-9235-7FAB-2437EEAFFB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II.</a:t>
            </a:r>
            <a:r>
              <a:rPr lang="en-IN" dirty="0"/>
              <a:t> SnS₂ based Chemi resistive Gas Sensor Fabrication</a:t>
            </a:r>
          </a:p>
        </p:txBody>
      </p:sp>
      <p:pic>
        <p:nvPicPr>
          <p:cNvPr id="4098" name="Picture 2" descr="SPARC | IIT KHARAGPUR">
            <a:extLst>
              <a:ext uri="{FF2B5EF4-FFF2-40B4-BE49-F238E27FC236}">
                <a16:creationId xmlns:a16="http://schemas.microsoft.com/office/drawing/2014/main" id="{73996053-4D39-D5B5-699A-5A4AB152D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402" y="246575"/>
            <a:ext cx="28765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FA2655-24C9-6DB7-B8D0-513355780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4" y="94272"/>
            <a:ext cx="1523459" cy="12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36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1605-5A16-95A9-AA81-968782CED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91" y="316170"/>
            <a:ext cx="7359445" cy="707923"/>
          </a:xfrm>
        </p:spPr>
        <p:txBody>
          <a:bodyPr>
            <a:normAutofit/>
          </a:bodyPr>
          <a:lstStyle/>
          <a:p>
            <a:r>
              <a:rPr lang="en-IN" sz="4000" dirty="0"/>
              <a:t>Working Principle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22FA6-E27A-D16B-A391-6E34D9E2F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568" y="1342544"/>
            <a:ext cx="3401961" cy="3189111"/>
          </a:xfrm>
          <a:prstGeom prst="rect">
            <a:avLst/>
          </a:prstGeom>
        </p:spPr>
      </p:pic>
      <p:pic>
        <p:nvPicPr>
          <p:cNvPr id="5" name="Picture 2" descr="SPARC | IIT KHARAGPUR">
            <a:extLst>
              <a:ext uri="{FF2B5EF4-FFF2-40B4-BE49-F238E27FC236}">
                <a16:creationId xmlns:a16="http://schemas.microsoft.com/office/drawing/2014/main" id="{80A34FBE-6779-867D-19F6-45F248A67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450" y="152303"/>
            <a:ext cx="28765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88F41-6D40-90D5-6DDA-CEEB61FBA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8" y="75817"/>
            <a:ext cx="1523459" cy="1266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0856D1A8-D180-D6BB-3C7D-FFB2BB1D559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19969409"/>
                  </p:ext>
                </p:extLst>
              </p:nvPr>
            </p:nvGraphicFramePr>
            <p:xfrm>
              <a:off x="64450" y="2298495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0856D1A8-D180-D6BB-3C7D-FFB2BB1D559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19969409"/>
                  </p:ext>
                </p:extLst>
              </p:nvPr>
            </p:nvGraphicFramePr>
            <p:xfrm>
              <a:off x="64450" y="2298495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E1BD9F4-9417-DB8E-2B84-F89537141C7F}"/>
              </a:ext>
            </a:extLst>
          </p:cNvPr>
          <p:cNvSpPr txBox="1"/>
          <p:nvPr/>
        </p:nvSpPr>
        <p:spPr>
          <a:xfrm>
            <a:off x="77048" y="1375165"/>
            <a:ext cx="5225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SnS₂ is an </a:t>
            </a:r>
            <a:r>
              <a:rPr lang="en-US" b="1" dirty="0"/>
              <a:t>n-type semiconductor</a:t>
            </a:r>
            <a:r>
              <a:rPr lang="en-US" dirty="0"/>
              <a:t> its behavior on adsorption with </a:t>
            </a:r>
            <a:r>
              <a:rPr lang="en-US" i="1" dirty="0"/>
              <a:t>reducing</a:t>
            </a:r>
            <a:r>
              <a:rPr lang="en-US" dirty="0"/>
              <a:t> and </a:t>
            </a:r>
            <a:r>
              <a:rPr lang="en-US" i="1" dirty="0"/>
              <a:t>oxidizing</a:t>
            </a:r>
            <a:r>
              <a:rPr lang="en-US" dirty="0"/>
              <a:t> gases gives us defining characteristics.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93339C-AAD1-5F84-DD52-7107913783A3}"/>
              </a:ext>
            </a:extLst>
          </p:cNvPr>
          <p:cNvSpPr txBox="1"/>
          <p:nvPr/>
        </p:nvSpPr>
        <p:spPr>
          <a:xfrm>
            <a:off x="4090220" y="6382159"/>
            <a:ext cx="51352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SOURCE: Accelerating target analyte measurement in resistive sensors: A multiplier less first-order differentiation method with SnS 2 Naveen Kumar Bandari et.al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29BB4-D2F6-F8DC-5F0F-3CB59A025171}"/>
              </a:ext>
            </a:extLst>
          </p:cNvPr>
          <p:cNvSpPr txBox="1"/>
          <p:nvPr/>
        </p:nvSpPr>
        <p:spPr>
          <a:xfrm>
            <a:off x="5958348" y="4424516"/>
            <a:ext cx="277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Fig. Change in resistance with gas flow</a:t>
            </a:r>
          </a:p>
        </p:txBody>
      </p:sp>
    </p:spTree>
    <p:extLst>
      <p:ext uri="{BB962C8B-B14F-4D97-AF65-F5344CB8AC3E}">
        <p14:creationId xmlns:p14="http://schemas.microsoft.com/office/powerpoint/2010/main" val="2269179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787</Words>
  <Application>Microsoft Office PowerPoint</Application>
  <PresentationFormat>On-screen Show (4:3)</PresentationFormat>
  <Paragraphs>98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-apple-system</vt:lpstr>
      <vt:lpstr>Arial</vt:lpstr>
      <vt:lpstr>Calibri</vt:lpstr>
      <vt:lpstr>Cambria Math</vt:lpstr>
      <vt:lpstr>Times New Roman</vt:lpstr>
      <vt:lpstr>Office Theme</vt:lpstr>
      <vt:lpstr>I. Deterministic Growth of 2D Material MOS_2</vt:lpstr>
      <vt:lpstr>PowerPoint Presentation</vt:lpstr>
      <vt:lpstr>Process Flow -I  </vt:lpstr>
      <vt:lpstr>Process Flow-II</vt:lpstr>
      <vt:lpstr>Learnings Inferred</vt:lpstr>
      <vt:lpstr>INSTRUMENTS USED</vt:lpstr>
      <vt:lpstr>Applications</vt:lpstr>
      <vt:lpstr>II. SnS₂ based Chemi resistive Gas Sensor Fabrication</vt:lpstr>
      <vt:lpstr>Working Principle</vt:lpstr>
      <vt:lpstr>Process Flow-I</vt:lpstr>
      <vt:lpstr>Process Flow-II</vt:lpstr>
      <vt:lpstr>Learnings Inferred</vt:lpstr>
      <vt:lpstr>Applications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Nagender Singh yadav</cp:lastModifiedBy>
  <cp:revision>2</cp:revision>
  <dcterms:created xsi:type="dcterms:W3CDTF">2013-01-27T09:14:16Z</dcterms:created>
  <dcterms:modified xsi:type="dcterms:W3CDTF">2025-11-28T02:44:07Z</dcterms:modified>
  <cp:category/>
</cp:coreProperties>
</file>